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theme/theme1.xml" ContentType="application/vnd.openxmlformats-officedocument.theme+xml"/>
  <Override PartName="/ppt/_rels/presentation.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8.xml.rels" ContentType="application/vnd.openxmlformats-package.relationships+xml"/>
  <Override PartName="/ppt/slideLayouts/_rels/slideLayout5.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media/image1.png" ContentType="image/png"/>
  <Override PartName="/ppt/presProps.xml" ContentType="application/vnd.openxmlformats-officedocument.presentationml.presProps+xml"/>
  <Override PartName="/ppt/slides/_rels/slide13.xml.rels" ContentType="application/vnd.openxmlformats-package.relationships+xml"/>
  <Override PartName="/ppt/slides/_rels/slide12.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0080625" cy="567055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B7F7BB75-1F97-4DC1-8C0E-EA8A1B7B3998}" type="slidenum">
              <a:t>&lt;#&gt;</a:t>
            </a:fld>
          </a:p>
        </p:txBody>
      </p:sp>
      <p:sp>
        <p:nvSpPr>
          <p:cNvPr id="4" name="PlaceHolder 3"/>
          <p:cNvSpPr>
            <a:spLocks noGrp="1"/>
          </p:cNvSpPr>
          <p:nvPr>
            <p:ph type="dt" idx="1"/>
          </p:nvPr>
        </p:nvSpPr>
        <p:spPr/>
        <p:txBody>
          <a:bodyPr/>
          <a:p>
            <a:r>
              <a:rPr lang="de-AT"/>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7"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endParaRPr b="0" lang="de-AT" sz="3300" spc="-1" strike="noStrike">
              <a:solidFill>
                <a:srgbClr val="050505"/>
              </a:solidFill>
              <a:latin typeface="Times New Roman"/>
            </a:endParaRPr>
          </a:p>
        </p:txBody>
      </p:sp>
      <p:sp>
        <p:nvSpPr>
          <p:cNvPr id="108" name="PlaceHolder 2"/>
          <p:cNvSpPr>
            <a:spLocks noGrp="1"/>
          </p:cNvSpPr>
          <p:nvPr>
            <p:ph/>
          </p:nvPr>
        </p:nvSpPr>
        <p:spPr>
          <a:xfrm>
            <a:off x="1620000" y="1368000"/>
            <a:ext cx="810000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109" name="PlaceHolder 3"/>
          <p:cNvSpPr>
            <a:spLocks noGrp="1"/>
          </p:cNvSpPr>
          <p:nvPr>
            <p:ph/>
          </p:nvPr>
        </p:nvSpPr>
        <p:spPr>
          <a:xfrm>
            <a:off x="1620000" y="3085560"/>
            <a:ext cx="810000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F44832AA-9A18-4849-AC92-56DE8E574EC1}" type="slidenum">
              <a:t>&lt;#&gt;</a:t>
            </a:fld>
          </a:p>
        </p:txBody>
      </p:sp>
      <p:sp>
        <p:nvSpPr>
          <p:cNvPr id="7" name="PlaceHolder 6"/>
          <p:cNvSpPr>
            <a:spLocks noGrp="1"/>
          </p:cNvSpPr>
          <p:nvPr>
            <p:ph type="dt" idx="1"/>
          </p:nvPr>
        </p:nvSpPr>
        <p:spPr/>
        <p:txBody>
          <a:bodyPr/>
          <a:p>
            <a:r>
              <a:rPr lang="de-AT"/>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endParaRPr b="0" lang="de-AT" sz="3300" spc="-1" strike="noStrike">
              <a:solidFill>
                <a:srgbClr val="050505"/>
              </a:solidFill>
              <a:latin typeface="Times New Roman"/>
            </a:endParaRPr>
          </a:p>
        </p:txBody>
      </p:sp>
      <p:sp>
        <p:nvSpPr>
          <p:cNvPr id="111" name="PlaceHolder 2"/>
          <p:cNvSpPr>
            <a:spLocks noGrp="1"/>
          </p:cNvSpPr>
          <p:nvPr>
            <p:ph/>
          </p:nvPr>
        </p:nvSpPr>
        <p:spPr>
          <a:xfrm>
            <a:off x="1620000" y="1368000"/>
            <a:ext cx="395244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112" name="PlaceHolder 3"/>
          <p:cNvSpPr>
            <a:spLocks noGrp="1"/>
          </p:cNvSpPr>
          <p:nvPr>
            <p:ph/>
          </p:nvPr>
        </p:nvSpPr>
        <p:spPr>
          <a:xfrm>
            <a:off x="5770440" y="1368000"/>
            <a:ext cx="395244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113" name="PlaceHolder 4"/>
          <p:cNvSpPr>
            <a:spLocks noGrp="1"/>
          </p:cNvSpPr>
          <p:nvPr>
            <p:ph/>
          </p:nvPr>
        </p:nvSpPr>
        <p:spPr>
          <a:xfrm>
            <a:off x="1620000" y="3085560"/>
            <a:ext cx="395244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114" name="PlaceHolder 5"/>
          <p:cNvSpPr>
            <a:spLocks noGrp="1"/>
          </p:cNvSpPr>
          <p:nvPr>
            <p:ph/>
          </p:nvPr>
        </p:nvSpPr>
        <p:spPr>
          <a:xfrm>
            <a:off x="5770440" y="3085560"/>
            <a:ext cx="395244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E6F61524-F1A6-4392-9A7F-E8069F2CE671}" type="slidenum">
              <a:t>&lt;#&gt;</a:t>
            </a:fld>
          </a:p>
        </p:txBody>
      </p:sp>
      <p:sp>
        <p:nvSpPr>
          <p:cNvPr id="9" name="PlaceHolder 8"/>
          <p:cNvSpPr>
            <a:spLocks noGrp="1"/>
          </p:cNvSpPr>
          <p:nvPr>
            <p:ph type="dt" idx="1"/>
          </p:nvPr>
        </p:nvSpPr>
        <p:spPr/>
        <p:txBody>
          <a:bodyPr/>
          <a:p>
            <a:r>
              <a:rPr lang="de-AT"/>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endParaRPr b="0" lang="de-AT" sz="3300" spc="-1" strike="noStrike">
              <a:solidFill>
                <a:srgbClr val="050505"/>
              </a:solidFill>
              <a:latin typeface="Times New Roman"/>
            </a:endParaRPr>
          </a:p>
        </p:txBody>
      </p:sp>
      <p:sp>
        <p:nvSpPr>
          <p:cNvPr id="116" name="PlaceHolder 2"/>
          <p:cNvSpPr>
            <a:spLocks noGrp="1"/>
          </p:cNvSpPr>
          <p:nvPr>
            <p:ph/>
          </p:nvPr>
        </p:nvSpPr>
        <p:spPr>
          <a:xfrm>
            <a:off x="1620000" y="1368000"/>
            <a:ext cx="260784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117" name="PlaceHolder 3"/>
          <p:cNvSpPr>
            <a:spLocks noGrp="1"/>
          </p:cNvSpPr>
          <p:nvPr>
            <p:ph/>
          </p:nvPr>
        </p:nvSpPr>
        <p:spPr>
          <a:xfrm>
            <a:off x="4358520" y="1368000"/>
            <a:ext cx="260784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118" name="PlaceHolder 4"/>
          <p:cNvSpPr>
            <a:spLocks noGrp="1"/>
          </p:cNvSpPr>
          <p:nvPr>
            <p:ph/>
          </p:nvPr>
        </p:nvSpPr>
        <p:spPr>
          <a:xfrm>
            <a:off x="7097400" y="1368000"/>
            <a:ext cx="260784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119" name="PlaceHolder 5"/>
          <p:cNvSpPr>
            <a:spLocks noGrp="1"/>
          </p:cNvSpPr>
          <p:nvPr>
            <p:ph/>
          </p:nvPr>
        </p:nvSpPr>
        <p:spPr>
          <a:xfrm>
            <a:off x="1620000" y="3085560"/>
            <a:ext cx="260784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120" name="PlaceHolder 6"/>
          <p:cNvSpPr>
            <a:spLocks noGrp="1"/>
          </p:cNvSpPr>
          <p:nvPr>
            <p:ph/>
          </p:nvPr>
        </p:nvSpPr>
        <p:spPr>
          <a:xfrm>
            <a:off x="4358520" y="3085560"/>
            <a:ext cx="260784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121" name="PlaceHolder 7"/>
          <p:cNvSpPr>
            <a:spLocks noGrp="1"/>
          </p:cNvSpPr>
          <p:nvPr>
            <p:ph/>
          </p:nvPr>
        </p:nvSpPr>
        <p:spPr>
          <a:xfrm>
            <a:off x="7097400" y="3085560"/>
            <a:ext cx="260784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63948C42-910F-4D73-8878-A05459EB2AE3}" type="slidenum">
              <a:t>&lt;#&gt;</a:t>
            </a:fld>
          </a:p>
        </p:txBody>
      </p:sp>
      <p:sp>
        <p:nvSpPr>
          <p:cNvPr id="11" name="PlaceHolder 10"/>
          <p:cNvSpPr>
            <a:spLocks noGrp="1"/>
          </p:cNvSpPr>
          <p:nvPr>
            <p:ph type="dt" idx="1"/>
          </p:nvPr>
        </p:nvSpPr>
        <p:spPr/>
        <p:txBody>
          <a:bodyPr/>
          <a:p>
            <a:r>
              <a:rPr lang="de-AT"/>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6"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endParaRPr b="0" lang="de-AT" sz="3300" spc="-1" strike="noStrike">
              <a:solidFill>
                <a:srgbClr val="050505"/>
              </a:solidFill>
              <a:latin typeface="Times New Roman"/>
            </a:endParaRPr>
          </a:p>
        </p:txBody>
      </p:sp>
      <p:sp>
        <p:nvSpPr>
          <p:cNvPr id="87" name="PlaceHolder 2"/>
          <p:cNvSpPr>
            <a:spLocks noGrp="1"/>
          </p:cNvSpPr>
          <p:nvPr>
            <p:ph type="subTitle"/>
          </p:nvPr>
        </p:nvSpPr>
        <p:spPr>
          <a:xfrm>
            <a:off x="1620000" y="1368000"/>
            <a:ext cx="8100000" cy="3288240"/>
          </a:xfrm>
          <a:prstGeom prst="rect">
            <a:avLst/>
          </a:prstGeom>
          <a:noFill/>
          <a:ln w="0">
            <a:noFill/>
          </a:ln>
        </p:spPr>
        <p:txBody>
          <a:bodyPr lIns="0" rIns="0" tIns="0" bIns="0" anchor="ctr">
            <a:noAutofit/>
          </a:bodyPr>
          <a:p>
            <a:pPr algn="ctr">
              <a:buNone/>
            </a:pPr>
            <a:endParaRPr b="0" lang="de-AT" sz="3200" spc="-1" strike="noStrike">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D83667F-B3B0-477C-A55C-7272EE19BB8B}" type="slidenum">
              <a:t>&lt;#&gt;</a:t>
            </a:fld>
          </a:p>
        </p:txBody>
      </p:sp>
      <p:sp>
        <p:nvSpPr>
          <p:cNvPr id="6" name="PlaceHolder 5"/>
          <p:cNvSpPr>
            <a:spLocks noGrp="1"/>
          </p:cNvSpPr>
          <p:nvPr>
            <p:ph type="dt" idx="1"/>
          </p:nvPr>
        </p:nvSpPr>
        <p:spPr/>
        <p:txBody>
          <a:bodyPr/>
          <a:p>
            <a:r>
              <a:rPr lang="de-AT"/>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endParaRPr b="0" lang="de-AT" sz="3300" spc="-1" strike="noStrike">
              <a:solidFill>
                <a:srgbClr val="050505"/>
              </a:solidFill>
              <a:latin typeface="Times New Roman"/>
            </a:endParaRPr>
          </a:p>
        </p:txBody>
      </p:sp>
      <p:sp>
        <p:nvSpPr>
          <p:cNvPr id="89" name="PlaceHolder 2"/>
          <p:cNvSpPr>
            <a:spLocks noGrp="1"/>
          </p:cNvSpPr>
          <p:nvPr>
            <p:ph/>
          </p:nvPr>
        </p:nvSpPr>
        <p:spPr>
          <a:xfrm>
            <a:off x="1620000" y="1368000"/>
            <a:ext cx="8100000" cy="328824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2BEF93D8-4A72-4CF0-B2B5-47C291E13CCC}" type="slidenum">
              <a:t>&lt;#&gt;</a:t>
            </a:fld>
          </a:p>
        </p:txBody>
      </p:sp>
      <p:sp>
        <p:nvSpPr>
          <p:cNvPr id="6" name="PlaceHolder 5"/>
          <p:cNvSpPr>
            <a:spLocks noGrp="1"/>
          </p:cNvSpPr>
          <p:nvPr>
            <p:ph type="dt" idx="1"/>
          </p:nvPr>
        </p:nvSpPr>
        <p:spPr/>
        <p:txBody>
          <a:bodyPr/>
          <a:p>
            <a:r>
              <a:rPr lang="de-AT"/>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0"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endParaRPr b="0" lang="de-AT" sz="3300" spc="-1" strike="noStrike">
              <a:solidFill>
                <a:srgbClr val="050505"/>
              </a:solidFill>
              <a:latin typeface="Times New Roman"/>
            </a:endParaRPr>
          </a:p>
        </p:txBody>
      </p:sp>
      <p:sp>
        <p:nvSpPr>
          <p:cNvPr id="91" name="PlaceHolder 2"/>
          <p:cNvSpPr>
            <a:spLocks noGrp="1"/>
          </p:cNvSpPr>
          <p:nvPr>
            <p:ph/>
          </p:nvPr>
        </p:nvSpPr>
        <p:spPr>
          <a:xfrm>
            <a:off x="1620000" y="1368000"/>
            <a:ext cx="3952440" cy="328824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92" name="PlaceHolder 3"/>
          <p:cNvSpPr>
            <a:spLocks noGrp="1"/>
          </p:cNvSpPr>
          <p:nvPr>
            <p:ph/>
          </p:nvPr>
        </p:nvSpPr>
        <p:spPr>
          <a:xfrm>
            <a:off x="5770440" y="1368000"/>
            <a:ext cx="3952440" cy="328824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E48810EC-5F28-41CF-BB9D-ECD7900FAE1E}" type="slidenum">
              <a:t>&lt;#&gt;</a:t>
            </a:fld>
          </a:p>
        </p:txBody>
      </p:sp>
      <p:sp>
        <p:nvSpPr>
          <p:cNvPr id="7" name="PlaceHolder 6"/>
          <p:cNvSpPr>
            <a:spLocks noGrp="1"/>
          </p:cNvSpPr>
          <p:nvPr>
            <p:ph type="dt" idx="1"/>
          </p:nvPr>
        </p:nvSpPr>
        <p:spPr/>
        <p:txBody>
          <a:bodyPr/>
          <a:p>
            <a:r>
              <a:rPr lang="de-AT"/>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3"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endParaRPr b="0" lang="de-AT" sz="3300" spc="-1" strike="noStrike">
              <a:solidFill>
                <a:srgbClr val="050505"/>
              </a:solidFill>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FC18F0C7-2655-4E0C-9C20-EB83B88607F2}" type="slidenum">
              <a:t>&lt;#&gt;</a:t>
            </a:fld>
          </a:p>
        </p:txBody>
      </p:sp>
      <p:sp>
        <p:nvSpPr>
          <p:cNvPr id="5" name="PlaceHolder 4"/>
          <p:cNvSpPr>
            <a:spLocks noGrp="1"/>
          </p:cNvSpPr>
          <p:nvPr>
            <p:ph type="dt" idx="1"/>
          </p:nvPr>
        </p:nvSpPr>
        <p:spPr/>
        <p:txBody>
          <a:bodyPr/>
          <a:p>
            <a:r>
              <a:rPr lang="de-AT"/>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4" name="PlaceHolder 1"/>
          <p:cNvSpPr>
            <a:spLocks noGrp="1"/>
          </p:cNvSpPr>
          <p:nvPr>
            <p:ph type="subTitle"/>
          </p:nvPr>
        </p:nvSpPr>
        <p:spPr>
          <a:xfrm>
            <a:off x="1620000" y="216000"/>
            <a:ext cx="8100000" cy="4340160"/>
          </a:xfrm>
          <a:prstGeom prst="rect">
            <a:avLst/>
          </a:prstGeom>
          <a:noFill/>
          <a:ln w="0">
            <a:noFill/>
          </a:ln>
        </p:spPr>
        <p:txBody>
          <a:bodyPr lIns="0" rIns="0" tIns="0" bIns="0" anchor="ctr">
            <a:noAutofit/>
          </a:bodyPr>
          <a:p>
            <a:pPr algn="ctr">
              <a:buNone/>
            </a:pPr>
            <a:endParaRPr b="0" lang="de-AT" sz="3200" spc="-1" strike="noStrike">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648CFFCE-76DA-43FD-A944-16BC2D2531E7}" type="slidenum">
              <a:t>&lt;#&gt;</a:t>
            </a:fld>
          </a:p>
        </p:txBody>
      </p:sp>
      <p:sp>
        <p:nvSpPr>
          <p:cNvPr id="5" name="PlaceHolder 4"/>
          <p:cNvSpPr>
            <a:spLocks noGrp="1"/>
          </p:cNvSpPr>
          <p:nvPr>
            <p:ph type="dt" idx="1"/>
          </p:nvPr>
        </p:nvSpPr>
        <p:spPr/>
        <p:txBody>
          <a:bodyPr/>
          <a:p>
            <a:r>
              <a:rPr lang="de-AT"/>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endParaRPr b="0" lang="de-AT" sz="3300" spc="-1" strike="noStrike">
              <a:solidFill>
                <a:srgbClr val="050505"/>
              </a:solidFill>
              <a:latin typeface="Times New Roman"/>
            </a:endParaRPr>
          </a:p>
        </p:txBody>
      </p:sp>
      <p:sp>
        <p:nvSpPr>
          <p:cNvPr id="96" name="PlaceHolder 2"/>
          <p:cNvSpPr>
            <a:spLocks noGrp="1"/>
          </p:cNvSpPr>
          <p:nvPr>
            <p:ph/>
          </p:nvPr>
        </p:nvSpPr>
        <p:spPr>
          <a:xfrm>
            <a:off x="1620000" y="1368000"/>
            <a:ext cx="395244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97" name="PlaceHolder 3"/>
          <p:cNvSpPr>
            <a:spLocks noGrp="1"/>
          </p:cNvSpPr>
          <p:nvPr>
            <p:ph/>
          </p:nvPr>
        </p:nvSpPr>
        <p:spPr>
          <a:xfrm>
            <a:off x="5770440" y="1368000"/>
            <a:ext cx="3952440" cy="328824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98" name="PlaceHolder 4"/>
          <p:cNvSpPr>
            <a:spLocks noGrp="1"/>
          </p:cNvSpPr>
          <p:nvPr>
            <p:ph/>
          </p:nvPr>
        </p:nvSpPr>
        <p:spPr>
          <a:xfrm>
            <a:off x="1620000" y="3085560"/>
            <a:ext cx="395244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59368F34-706C-46C4-817B-8C0C2037FF1A}" type="slidenum">
              <a:t>&lt;#&gt;</a:t>
            </a:fld>
          </a:p>
        </p:txBody>
      </p:sp>
      <p:sp>
        <p:nvSpPr>
          <p:cNvPr id="8" name="PlaceHolder 7"/>
          <p:cNvSpPr>
            <a:spLocks noGrp="1"/>
          </p:cNvSpPr>
          <p:nvPr>
            <p:ph type="dt" idx="1"/>
          </p:nvPr>
        </p:nvSpPr>
        <p:spPr/>
        <p:txBody>
          <a:bodyPr/>
          <a:p>
            <a:r>
              <a:rPr lang="de-AT"/>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9"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endParaRPr b="0" lang="de-AT" sz="3300" spc="-1" strike="noStrike">
              <a:solidFill>
                <a:srgbClr val="050505"/>
              </a:solidFill>
              <a:latin typeface="Times New Roman"/>
            </a:endParaRPr>
          </a:p>
        </p:txBody>
      </p:sp>
      <p:sp>
        <p:nvSpPr>
          <p:cNvPr id="100" name="PlaceHolder 2"/>
          <p:cNvSpPr>
            <a:spLocks noGrp="1"/>
          </p:cNvSpPr>
          <p:nvPr>
            <p:ph/>
          </p:nvPr>
        </p:nvSpPr>
        <p:spPr>
          <a:xfrm>
            <a:off x="1620000" y="1368000"/>
            <a:ext cx="3952440" cy="328824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101" name="PlaceHolder 3"/>
          <p:cNvSpPr>
            <a:spLocks noGrp="1"/>
          </p:cNvSpPr>
          <p:nvPr>
            <p:ph/>
          </p:nvPr>
        </p:nvSpPr>
        <p:spPr>
          <a:xfrm>
            <a:off x="5770440" y="1368000"/>
            <a:ext cx="395244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102" name="PlaceHolder 4"/>
          <p:cNvSpPr>
            <a:spLocks noGrp="1"/>
          </p:cNvSpPr>
          <p:nvPr>
            <p:ph/>
          </p:nvPr>
        </p:nvSpPr>
        <p:spPr>
          <a:xfrm>
            <a:off x="5770440" y="3085560"/>
            <a:ext cx="395244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92668BB5-04FC-4FFB-9658-157002D9CA07}" type="slidenum">
              <a:t>&lt;#&gt;</a:t>
            </a:fld>
          </a:p>
        </p:txBody>
      </p:sp>
      <p:sp>
        <p:nvSpPr>
          <p:cNvPr id="8" name="PlaceHolder 7"/>
          <p:cNvSpPr>
            <a:spLocks noGrp="1"/>
          </p:cNvSpPr>
          <p:nvPr>
            <p:ph type="dt" idx="1"/>
          </p:nvPr>
        </p:nvSpPr>
        <p:spPr/>
        <p:txBody>
          <a:bodyPr/>
          <a:p>
            <a:r>
              <a:rPr lang="de-AT"/>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endParaRPr b="0" lang="de-AT" sz="3300" spc="-1" strike="noStrike">
              <a:solidFill>
                <a:srgbClr val="050505"/>
              </a:solidFill>
              <a:latin typeface="Times New Roman"/>
            </a:endParaRPr>
          </a:p>
        </p:txBody>
      </p:sp>
      <p:sp>
        <p:nvSpPr>
          <p:cNvPr id="104" name="PlaceHolder 2"/>
          <p:cNvSpPr>
            <a:spLocks noGrp="1"/>
          </p:cNvSpPr>
          <p:nvPr>
            <p:ph/>
          </p:nvPr>
        </p:nvSpPr>
        <p:spPr>
          <a:xfrm>
            <a:off x="1620000" y="1368000"/>
            <a:ext cx="395244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105" name="PlaceHolder 3"/>
          <p:cNvSpPr>
            <a:spLocks noGrp="1"/>
          </p:cNvSpPr>
          <p:nvPr>
            <p:ph/>
          </p:nvPr>
        </p:nvSpPr>
        <p:spPr>
          <a:xfrm>
            <a:off x="5770440" y="1368000"/>
            <a:ext cx="395244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106" name="PlaceHolder 4"/>
          <p:cNvSpPr>
            <a:spLocks noGrp="1"/>
          </p:cNvSpPr>
          <p:nvPr>
            <p:ph/>
          </p:nvPr>
        </p:nvSpPr>
        <p:spPr>
          <a:xfrm>
            <a:off x="1620000" y="3085560"/>
            <a:ext cx="8100000" cy="1568160"/>
          </a:xfrm>
          <a:prstGeom prst="rect">
            <a:avLst/>
          </a:prstGeom>
          <a:noFill/>
          <a:ln w="0">
            <a:noFill/>
          </a:ln>
        </p:spPr>
        <p:txBody>
          <a:bodyPr lIns="0" rIns="0" tIns="0" bIns="0" anchor="t">
            <a:normAutofit/>
          </a:bodyPr>
          <a:p>
            <a:endParaRPr b="0" lang="de-AT" sz="2400" spc="-1" strike="noStrike">
              <a:solidFill>
                <a:srgbClr val="050505"/>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7489FB56-CE46-4431-AC40-0A9094CD98DF}" type="slidenum">
              <a:t>&lt;#&gt;</a:t>
            </a:fld>
          </a:p>
        </p:txBody>
      </p:sp>
      <p:sp>
        <p:nvSpPr>
          <p:cNvPr id="8" name="PlaceHolder 7"/>
          <p:cNvSpPr>
            <a:spLocks noGrp="1"/>
          </p:cNvSpPr>
          <p:nvPr>
            <p:ph type="dt" idx="1"/>
          </p:nvPr>
        </p:nvSpPr>
        <p:spPr/>
        <p:txBody>
          <a:bodyPr/>
          <a:p>
            <a:r>
              <a:rPr lang="de-AT"/>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r>
              <a:rPr b="0" lang="de-AT" sz="3300" spc="-1" strike="noStrike">
                <a:solidFill>
                  <a:srgbClr val="050505"/>
                </a:solidFill>
                <a:latin typeface="Times New Roman"/>
              </a:rPr>
              <a:t>Format des Titeltextes durch Klicken bearbeiten</a:t>
            </a:r>
            <a:endParaRPr b="0" lang="de-AT" sz="3300" spc="-1" strike="noStrike">
              <a:solidFill>
                <a:srgbClr val="050505"/>
              </a:solidFill>
              <a:latin typeface="Times New Roman"/>
            </a:endParaRPr>
          </a:p>
        </p:txBody>
      </p:sp>
      <p:sp>
        <p:nvSpPr>
          <p:cNvPr id="1" name="PlaceHolder 2"/>
          <p:cNvSpPr>
            <a:spLocks noGrp="1"/>
          </p:cNvSpPr>
          <p:nvPr>
            <p:ph type="body"/>
          </p:nvPr>
        </p:nvSpPr>
        <p:spPr>
          <a:xfrm>
            <a:off x="1620000" y="1368000"/>
            <a:ext cx="8100000" cy="3288240"/>
          </a:xfrm>
          <a:prstGeom prst="rect">
            <a:avLst/>
          </a:prstGeom>
          <a:noFill/>
          <a:ln w="0">
            <a:noFill/>
          </a:ln>
        </p:spPr>
        <p:txBody>
          <a:bodyPr lIns="0" rIns="0" tIns="0" bIns="0" anchor="t">
            <a:normAutofit/>
          </a:bodyPr>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Format des Gliederungstextes durch Klicken bearbeiten</a:t>
            </a:r>
            <a:endParaRPr b="0" lang="de-AT" sz="2400" spc="-1" strike="noStrike">
              <a:solidFill>
                <a:srgbClr val="050505"/>
              </a:solidFill>
              <a:latin typeface="Arial"/>
            </a:endParaRPr>
          </a:p>
          <a:p>
            <a:pPr lvl="1" marL="864000" indent="-324000">
              <a:spcAft>
                <a:spcPts val="848"/>
              </a:spcAft>
              <a:buClr>
                <a:srgbClr val="000000"/>
              </a:buClr>
              <a:buSzPct val="40000"/>
              <a:buFont typeface="Wingdings" charset="2"/>
              <a:buChar char=""/>
            </a:pPr>
            <a:r>
              <a:rPr b="0" lang="de-AT" sz="2100" spc="-1" strike="noStrike">
                <a:solidFill>
                  <a:srgbClr val="050505"/>
                </a:solidFill>
                <a:latin typeface="Arial"/>
              </a:rPr>
              <a:t>Zweite Gliederungsebene</a:t>
            </a:r>
            <a:endParaRPr b="0" lang="de-AT" sz="2100" spc="-1" strike="noStrike">
              <a:solidFill>
                <a:srgbClr val="050505"/>
              </a:solidFill>
              <a:latin typeface="Arial"/>
            </a:endParaRPr>
          </a:p>
          <a:p>
            <a:pPr lvl="2" marL="1296000" indent="-288000">
              <a:spcAft>
                <a:spcPts val="632"/>
              </a:spcAft>
              <a:buClr>
                <a:srgbClr val="000000"/>
              </a:buClr>
              <a:buSzPct val="40000"/>
              <a:buFont typeface="Wingdings" charset="2"/>
              <a:buChar char=""/>
            </a:pPr>
            <a:r>
              <a:rPr b="0" lang="de-AT" sz="1800" spc="-1" strike="noStrike">
                <a:solidFill>
                  <a:srgbClr val="050505"/>
                </a:solidFill>
                <a:latin typeface="Arial"/>
              </a:rPr>
              <a:t>Dritte Gliederungsebene</a:t>
            </a:r>
            <a:endParaRPr b="0" lang="de-AT" sz="1800" spc="-1" strike="noStrike">
              <a:solidFill>
                <a:srgbClr val="050505"/>
              </a:solidFill>
              <a:latin typeface="Arial"/>
            </a:endParaRPr>
          </a:p>
          <a:p>
            <a:pPr lvl="3" marL="1728000" indent="-216000">
              <a:spcAft>
                <a:spcPts val="422"/>
              </a:spcAft>
              <a:buClr>
                <a:srgbClr val="000000"/>
              </a:buClr>
              <a:buSzPct val="40000"/>
              <a:buFont typeface="Wingdings" charset="2"/>
              <a:buChar char=""/>
            </a:pPr>
            <a:r>
              <a:rPr b="0" lang="de-AT" sz="1500" spc="-1" strike="noStrike">
                <a:solidFill>
                  <a:srgbClr val="050505"/>
                </a:solidFill>
                <a:latin typeface="Arial"/>
              </a:rPr>
              <a:t>Vierte Gliederungsebene</a:t>
            </a:r>
            <a:endParaRPr b="0" lang="de-AT" sz="1500" spc="-1" strike="noStrike">
              <a:solidFill>
                <a:srgbClr val="050505"/>
              </a:solidFill>
              <a:latin typeface="Arial"/>
            </a:endParaRPr>
          </a:p>
          <a:p>
            <a:pPr lvl="4" marL="2160000" indent="-216000">
              <a:spcAft>
                <a:spcPts val="210"/>
              </a:spcAft>
              <a:buClr>
                <a:srgbClr val="000000"/>
              </a:buClr>
              <a:buSzPct val="40000"/>
              <a:buFont typeface="Wingdings" charset="2"/>
              <a:buChar char=""/>
            </a:pPr>
            <a:r>
              <a:rPr b="0" lang="de-AT" sz="1500" spc="-1" strike="noStrike">
                <a:solidFill>
                  <a:srgbClr val="050505"/>
                </a:solidFill>
                <a:latin typeface="Arial"/>
              </a:rPr>
              <a:t>Fünfte Gliederungsebene</a:t>
            </a:r>
            <a:endParaRPr b="0" lang="de-AT" sz="1500" spc="-1" strike="noStrike">
              <a:solidFill>
                <a:srgbClr val="050505"/>
              </a:solidFill>
              <a:latin typeface="Arial"/>
            </a:endParaRPr>
          </a:p>
          <a:p>
            <a:pPr lvl="5" marL="2592000" indent="-216000">
              <a:spcAft>
                <a:spcPts val="210"/>
              </a:spcAft>
              <a:buClr>
                <a:srgbClr val="000000"/>
              </a:buClr>
              <a:buSzPct val="40000"/>
              <a:buFont typeface="Wingdings" charset="2"/>
              <a:buChar char=""/>
            </a:pPr>
            <a:r>
              <a:rPr b="0" lang="de-AT" sz="1500" spc="-1" strike="noStrike">
                <a:solidFill>
                  <a:srgbClr val="050505"/>
                </a:solidFill>
                <a:latin typeface="Arial"/>
              </a:rPr>
              <a:t>Sechste Gliederungsebene</a:t>
            </a:r>
            <a:endParaRPr b="0" lang="de-AT" sz="1500" spc="-1" strike="noStrike">
              <a:solidFill>
                <a:srgbClr val="050505"/>
              </a:solidFill>
              <a:latin typeface="Arial"/>
            </a:endParaRPr>
          </a:p>
          <a:p>
            <a:pPr lvl="6" marL="3024000" indent="-216000">
              <a:spcAft>
                <a:spcPts val="210"/>
              </a:spcAft>
              <a:buClr>
                <a:srgbClr val="000000"/>
              </a:buClr>
              <a:buSzPct val="40000"/>
              <a:buFont typeface="Wingdings" charset="2"/>
              <a:buChar char=""/>
            </a:pPr>
            <a:r>
              <a:rPr b="0" lang="de-AT" sz="1500" spc="-1" strike="noStrike">
                <a:solidFill>
                  <a:srgbClr val="050505"/>
                </a:solidFill>
                <a:latin typeface="Arial"/>
              </a:rPr>
              <a:t>Siebte Gliederungsebene</a:t>
            </a:r>
            <a:endParaRPr b="0" lang="de-AT" sz="1500" spc="-1" strike="noStrike">
              <a:solidFill>
                <a:srgbClr val="050505"/>
              </a:solidFill>
              <a:latin typeface="Arial"/>
            </a:endParaRPr>
          </a:p>
        </p:txBody>
      </p:sp>
      <p:sp>
        <p:nvSpPr>
          <p:cNvPr id="2" name="PlaceHolder 3"/>
          <p:cNvSpPr>
            <a:spLocks noGrp="1"/>
          </p:cNvSpPr>
          <p:nvPr>
            <p:ph type="dt" idx="1"/>
          </p:nvPr>
        </p:nvSpPr>
        <p:spPr>
          <a:xfrm>
            <a:off x="1584000" y="5164920"/>
            <a:ext cx="2348280" cy="390600"/>
          </a:xfrm>
          <a:prstGeom prst="rect">
            <a:avLst/>
          </a:prstGeom>
          <a:noFill/>
          <a:ln w="0">
            <a:noFill/>
          </a:ln>
        </p:spPr>
        <p:txBody>
          <a:bodyPr lIns="0" rIns="0" tIns="0" bIns="0" anchor="t">
            <a:noAutofit/>
          </a:bodyPr>
          <a:lstStyle>
            <a:lvl1pPr>
              <a:defRPr b="0" lang="de-AT" sz="1400" spc="-1" strike="noStrike">
                <a:latin typeface="Arial"/>
              </a:defRPr>
            </a:lvl1pPr>
          </a:lstStyle>
          <a:p>
            <a:r>
              <a:rPr b="0" lang="de-AT" sz="1400" spc="-1" strike="noStrike">
                <a:latin typeface="Arial"/>
              </a:rPr>
              <a:t>&lt;Datum/Uhrzeit&gt;</a:t>
            </a:r>
            <a:endParaRPr b="0" lang="de-AT" sz="1400" spc="-1" strike="noStrike">
              <a:latin typeface="Arial"/>
            </a:endParaRPr>
          </a:p>
        </p:txBody>
      </p:sp>
      <p:sp>
        <p:nvSpPr>
          <p:cNvPr id="3" name="PlaceHolder 4"/>
          <p:cNvSpPr>
            <a:spLocks noGrp="1"/>
          </p:cNvSpPr>
          <p:nvPr>
            <p:ph type="ftr" idx="2"/>
          </p:nvPr>
        </p:nvSpPr>
        <p:spPr>
          <a:xfrm>
            <a:off x="3987000" y="5164920"/>
            <a:ext cx="3195000" cy="390600"/>
          </a:xfrm>
          <a:prstGeom prst="rect">
            <a:avLst/>
          </a:prstGeom>
          <a:noFill/>
          <a:ln w="0">
            <a:noFill/>
          </a:ln>
        </p:spPr>
        <p:txBody>
          <a:bodyPr lIns="0" rIns="0" tIns="0" bIns="0" anchor="t">
            <a:noAutofit/>
          </a:bodyPr>
          <a:lstStyle>
            <a:lvl1pPr algn="r">
              <a:buNone/>
              <a:defRPr b="0" lang="de-AT" sz="1400" spc="-1" strike="noStrike">
                <a:latin typeface="Arial"/>
              </a:defRPr>
            </a:lvl1pPr>
          </a:lstStyle>
          <a:p>
            <a:pPr algn="r">
              <a:buNone/>
            </a:pPr>
            <a:r>
              <a:rPr b="0" lang="de-AT" sz="1400" spc="-1" strike="noStrike">
                <a:latin typeface="Arial"/>
              </a:rPr>
              <a:t>&lt;Fußzeile&gt;</a:t>
            </a:r>
            <a:endParaRPr b="0" lang="de-AT" sz="1400" spc="-1" strike="noStrike">
              <a:latin typeface="Arial"/>
            </a:endParaRPr>
          </a:p>
        </p:txBody>
      </p:sp>
      <p:sp>
        <p:nvSpPr>
          <p:cNvPr id="4" name="PlaceHolder 5"/>
          <p:cNvSpPr>
            <a:spLocks noGrp="1"/>
          </p:cNvSpPr>
          <p:nvPr>
            <p:ph type="sldNum" idx="3"/>
          </p:nvPr>
        </p:nvSpPr>
        <p:spPr>
          <a:xfrm>
            <a:off x="7227000" y="5164920"/>
            <a:ext cx="2348280" cy="390600"/>
          </a:xfrm>
          <a:prstGeom prst="rect">
            <a:avLst/>
          </a:prstGeom>
          <a:noFill/>
          <a:ln w="0">
            <a:noFill/>
          </a:ln>
        </p:spPr>
        <p:txBody>
          <a:bodyPr lIns="0" rIns="0" tIns="0" bIns="0" anchor="t">
            <a:noAutofit/>
          </a:bodyPr>
          <a:lstStyle>
            <a:lvl1pPr algn="r">
              <a:buNone/>
              <a:defRPr b="0" lang="de-AT" sz="1400" spc="-1" strike="noStrike">
                <a:latin typeface="Arial"/>
              </a:defRPr>
            </a:lvl1pPr>
          </a:lstStyle>
          <a:p>
            <a:pPr algn="r">
              <a:buNone/>
            </a:pPr>
            <a:fld id="{55DAA4DB-DE51-4FF6-9080-D3829608D6C1}" type="slidenum">
              <a:rPr b="0" lang="de-AT" sz="1400" spc="-1" strike="noStrike">
                <a:latin typeface="Arial"/>
              </a:rPr>
              <a:t>&lt;Foliennummer&gt;</a:t>
            </a:fld>
            <a:endParaRPr b="0" lang="de-AT" sz="1400" spc="-1" strike="noStrike">
              <a:latin typeface="Arial"/>
            </a:endParaRPr>
          </a:p>
        </p:txBody>
      </p:sp>
      <p:cxnSp>
        <p:nvCxnSpPr>
          <p:cNvPr id="5" name=""/>
          <p:cNvCxnSpPr/>
          <p:nvPr/>
        </p:nvCxnSpPr>
        <p:spPr>
          <a:xfrm>
            <a:off x="540000" y="306360"/>
            <a:ext cx="720360" cy="360"/>
          </a:xfrm>
          <a:prstGeom prst="straightConnector1">
            <a:avLst/>
          </a:prstGeom>
          <a:ln w="18000">
            <a:solidFill>
              <a:srgbClr val="2a6099"/>
            </a:solidFill>
            <a:round/>
          </a:ln>
        </p:spPr>
      </p:cxnSp>
      <p:cxnSp>
        <p:nvCxnSpPr>
          <p:cNvPr id="6" name=""/>
          <p:cNvCxnSpPr/>
          <p:nvPr/>
        </p:nvCxnSpPr>
        <p:spPr>
          <a:xfrm>
            <a:off x="720000" y="486360"/>
            <a:ext cx="360360" cy="360"/>
          </a:xfrm>
          <a:prstGeom prst="straightConnector1">
            <a:avLst/>
          </a:prstGeom>
          <a:ln w="18000">
            <a:solidFill>
              <a:srgbClr val="2a6099"/>
            </a:solidFill>
            <a:round/>
          </a:ln>
        </p:spPr>
      </p:cxnSp>
      <p:cxnSp>
        <p:nvCxnSpPr>
          <p:cNvPr id="7" name=""/>
          <p:cNvCxnSpPr/>
          <p:nvPr/>
        </p:nvCxnSpPr>
        <p:spPr>
          <a:xfrm>
            <a:off x="864000" y="702360"/>
            <a:ext cx="72360" cy="360"/>
          </a:xfrm>
          <a:prstGeom prst="straightConnector1">
            <a:avLst/>
          </a:prstGeom>
          <a:ln w="18000">
            <a:solidFill>
              <a:srgbClr val="2a6099"/>
            </a:solidFill>
            <a:round/>
          </a:ln>
        </p:spPr>
      </p:cxnSp>
      <p:cxnSp>
        <p:nvCxnSpPr>
          <p:cNvPr id="8" name=""/>
          <p:cNvCxnSpPr/>
          <p:nvPr/>
        </p:nvCxnSpPr>
        <p:spPr>
          <a:xfrm>
            <a:off x="720000" y="126360"/>
            <a:ext cx="360360" cy="360"/>
          </a:xfrm>
          <a:prstGeom prst="straightConnector1">
            <a:avLst/>
          </a:prstGeom>
          <a:ln w="18000">
            <a:solidFill>
              <a:srgbClr val="2a6099"/>
            </a:solidFill>
            <a:round/>
          </a:ln>
        </p:spPr>
      </p:cxnSp>
      <p:cxnSp>
        <p:nvCxnSpPr>
          <p:cNvPr id="9" name=""/>
          <p:cNvCxnSpPr/>
          <p:nvPr/>
        </p:nvCxnSpPr>
        <p:spPr>
          <a:xfrm>
            <a:off x="864000" y="954360"/>
            <a:ext cx="72360" cy="360"/>
          </a:xfrm>
          <a:prstGeom prst="straightConnector1">
            <a:avLst/>
          </a:prstGeom>
          <a:ln w="18000">
            <a:solidFill>
              <a:srgbClr val="2a6099"/>
            </a:solidFill>
            <a:round/>
          </a:ln>
        </p:spPr>
      </p:cxnSp>
      <p:cxnSp>
        <p:nvCxnSpPr>
          <p:cNvPr id="10" name=""/>
          <p:cNvCxnSpPr/>
          <p:nvPr/>
        </p:nvCxnSpPr>
        <p:spPr>
          <a:xfrm flipH="1">
            <a:off x="540000" y="1350360"/>
            <a:ext cx="720360" cy="360"/>
          </a:xfrm>
          <a:prstGeom prst="straightConnector1">
            <a:avLst/>
          </a:prstGeom>
          <a:ln w="18000">
            <a:solidFill>
              <a:srgbClr val="2a6099"/>
            </a:solidFill>
            <a:round/>
          </a:ln>
        </p:spPr>
      </p:cxnSp>
      <p:cxnSp>
        <p:nvCxnSpPr>
          <p:cNvPr id="11" name=""/>
          <p:cNvCxnSpPr/>
          <p:nvPr/>
        </p:nvCxnSpPr>
        <p:spPr>
          <a:xfrm flipH="1">
            <a:off x="720000" y="1170360"/>
            <a:ext cx="360360" cy="360"/>
          </a:xfrm>
          <a:prstGeom prst="straightConnector1">
            <a:avLst/>
          </a:prstGeom>
          <a:ln w="18000">
            <a:solidFill>
              <a:srgbClr val="2a6099"/>
            </a:solidFill>
            <a:round/>
          </a:ln>
        </p:spPr>
      </p:cxnSp>
      <p:cxnSp>
        <p:nvCxnSpPr>
          <p:cNvPr id="12" name=""/>
          <p:cNvCxnSpPr/>
          <p:nvPr/>
        </p:nvCxnSpPr>
        <p:spPr>
          <a:xfrm flipH="1">
            <a:off x="720000" y="1530360"/>
            <a:ext cx="360360" cy="360"/>
          </a:xfrm>
          <a:prstGeom prst="straightConnector1">
            <a:avLst/>
          </a:prstGeom>
          <a:ln w="18000">
            <a:solidFill>
              <a:srgbClr val="2a6099"/>
            </a:solidFill>
            <a:round/>
          </a:ln>
        </p:spPr>
      </p:cxnSp>
      <p:cxnSp>
        <p:nvCxnSpPr>
          <p:cNvPr id="13" name=""/>
          <p:cNvCxnSpPr/>
          <p:nvPr/>
        </p:nvCxnSpPr>
        <p:spPr>
          <a:xfrm flipH="1">
            <a:off x="864000" y="1746360"/>
            <a:ext cx="72360" cy="360"/>
          </a:xfrm>
          <a:prstGeom prst="straightConnector1">
            <a:avLst/>
          </a:prstGeom>
          <a:ln w="18000">
            <a:solidFill>
              <a:srgbClr val="2a6099"/>
            </a:solidFill>
            <a:round/>
          </a:ln>
        </p:spPr>
      </p:cxnSp>
      <p:cxnSp>
        <p:nvCxnSpPr>
          <p:cNvPr id="14" name=""/>
          <p:cNvCxnSpPr/>
          <p:nvPr/>
        </p:nvCxnSpPr>
        <p:spPr>
          <a:xfrm flipH="1">
            <a:off x="864000" y="1998360"/>
            <a:ext cx="72360" cy="360"/>
          </a:xfrm>
          <a:prstGeom prst="straightConnector1">
            <a:avLst/>
          </a:prstGeom>
          <a:ln w="18000">
            <a:solidFill>
              <a:srgbClr val="2a6099"/>
            </a:solidFill>
            <a:round/>
          </a:ln>
        </p:spPr>
      </p:cxnSp>
      <p:cxnSp>
        <p:nvCxnSpPr>
          <p:cNvPr id="15" name=""/>
          <p:cNvCxnSpPr/>
          <p:nvPr/>
        </p:nvCxnSpPr>
        <p:spPr>
          <a:xfrm>
            <a:off x="540000" y="2394360"/>
            <a:ext cx="720360" cy="360"/>
          </a:xfrm>
          <a:prstGeom prst="straightConnector1">
            <a:avLst/>
          </a:prstGeom>
          <a:ln w="18000">
            <a:solidFill>
              <a:srgbClr val="2a6099"/>
            </a:solidFill>
            <a:round/>
          </a:ln>
        </p:spPr>
      </p:cxnSp>
      <p:cxnSp>
        <p:nvCxnSpPr>
          <p:cNvPr id="16" name=""/>
          <p:cNvCxnSpPr/>
          <p:nvPr/>
        </p:nvCxnSpPr>
        <p:spPr>
          <a:xfrm>
            <a:off x="720000" y="2214360"/>
            <a:ext cx="360360" cy="360"/>
          </a:xfrm>
          <a:prstGeom prst="straightConnector1">
            <a:avLst/>
          </a:prstGeom>
          <a:ln w="18000">
            <a:solidFill>
              <a:srgbClr val="2a6099"/>
            </a:solidFill>
            <a:round/>
          </a:ln>
        </p:spPr>
      </p:cxnSp>
      <p:cxnSp>
        <p:nvCxnSpPr>
          <p:cNvPr id="17" name=""/>
          <p:cNvCxnSpPr/>
          <p:nvPr/>
        </p:nvCxnSpPr>
        <p:spPr>
          <a:xfrm>
            <a:off x="720000" y="2583720"/>
            <a:ext cx="360360" cy="360"/>
          </a:xfrm>
          <a:prstGeom prst="straightConnector1">
            <a:avLst/>
          </a:prstGeom>
          <a:ln w="18000">
            <a:solidFill>
              <a:srgbClr val="2a6099"/>
            </a:solidFill>
            <a:round/>
          </a:ln>
        </p:spPr>
      </p:cxnSp>
      <p:cxnSp>
        <p:nvCxnSpPr>
          <p:cNvPr id="18" name=""/>
          <p:cNvCxnSpPr/>
          <p:nvPr/>
        </p:nvCxnSpPr>
        <p:spPr>
          <a:xfrm>
            <a:off x="864000" y="2799720"/>
            <a:ext cx="72360" cy="360"/>
          </a:xfrm>
          <a:prstGeom prst="straightConnector1">
            <a:avLst/>
          </a:prstGeom>
          <a:ln w="18000">
            <a:solidFill>
              <a:srgbClr val="2a6099"/>
            </a:solidFill>
            <a:round/>
          </a:ln>
        </p:spPr>
      </p:cxnSp>
      <p:cxnSp>
        <p:nvCxnSpPr>
          <p:cNvPr id="19" name=""/>
          <p:cNvCxnSpPr/>
          <p:nvPr/>
        </p:nvCxnSpPr>
        <p:spPr>
          <a:xfrm>
            <a:off x="864000" y="3051720"/>
            <a:ext cx="72360" cy="360"/>
          </a:xfrm>
          <a:prstGeom prst="straightConnector1">
            <a:avLst/>
          </a:prstGeom>
          <a:ln w="18000">
            <a:solidFill>
              <a:srgbClr val="2a6099"/>
            </a:solidFill>
            <a:round/>
          </a:ln>
        </p:spPr>
      </p:cxnSp>
      <p:cxnSp>
        <p:nvCxnSpPr>
          <p:cNvPr id="20" name=""/>
          <p:cNvCxnSpPr/>
          <p:nvPr/>
        </p:nvCxnSpPr>
        <p:spPr>
          <a:xfrm flipH="1">
            <a:off x="540000" y="3447720"/>
            <a:ext cx="720360" cy="360"/>
          </a:xfrm>
          <a:prstGeom prst="straightConnector1">
            <a:avLst/>
          </a:prstGeom>
          <a:ln w="18000">
            <a:solidFill>
              <a:srgbClr val="2a6099"/>
            </a:solidFill>
            <a:round/>
          </a:ln>
        </p:spPr>
      </p:cxnSp>
      <p:cxnSp>
        <p:nvCxnSpPr>
          <p:cNvPr id="21" name=""/>
          <p:cNvCxnSpPr/>
          <p:nvPr/>
        </p:nvCxnSpPr>
        <p:spPr>
          <a:xfrm flipH="1">
            <a:off x="738720" y="3267720"/>
            <a:ext cx="360360" cy="360"/>
          </a:xfrm>
          <a:prstGeom prst="straightConnector1">
            <a:avLst/>
          </a:prstGeom>
          <a:ln w="18000">
            <a:solidFill>
              <a:srgbClr val="2a6099"/>
            </a:solidFill>
            <a:round/>
          </a:ln>
        </p:spPr>
      </p:cxnSp>
      <p:cxnSp>
        <p:nvCxnSpPr>
          <p:cNvPr id="22" name=""/>
          <p:cNvCxnSpPr/>
          <p:nvPr/>
        </p:nvCxnSpPr>
        <p:spPr>
          <a:xfrm flipH="1">
            <a:off x="729360" y="3636720"/>
            <a:ext cx="360360" cy="360"/>
          </a:xfrm>
          <a:prstGeom prst="straightConnector1">
            <a:avLst/>
          </a:prstGeom>
          <a:ln w="18000">
            <a:solidFill>
              <a:srgbClr val="2a6099"/>
            </a:solidFill>
            <a:round/>
          </a:ln>
        </p:spPr>
      </p:cxnSp>
      <p:cxnSp>
        <p:nvCxnSpPr>
          <p:cNvPr id="23" name=""/>
          <p:cNvCxnSpPr/>
          <p:nvPr/>
        </p:nvCxnSpPr>
        <p:spPr>
          <a:xfrm flipH="1">
            <a:off x="873360" y="3852720"/>
            <a:ext cx="72360" cy="360"/>
          </a:xfrm>
          <a:prstGeom prst="straightConnector1">
            <a:avLst/>
          </a:prstGeom>
          <a:ln w="18000">
            <a:solidFill>
              <a:srgbClr val="2a6099"/>
            </a:solidFill>
            <a:round/>
          </a:ln>
        </p:spPr>
      </p:cxnSp>
      <p:cxnSp>
        <p:nvCxnSpPr>
          <p:cNvPr id="24" name=""/>
          <p:cNvCxnSpPr/>
          <p:nvPr/>
        </p:nvCxnSpPr>
        <p:spPr>
          <a:xfrm flipH="1">
            <a:off x="873360" y="4104720"/>
            <a:ext cx="72360" cy="360"/>
          </a:xfrm>
          <a:prstGeom prst="straightConnector1">
            <a:avLst/>
          </a:prstGeom>
          <a:ln w="18000">
            <a:solidFill>
              <a:srgbClr val="2a6099"/>
            </a:solidFill>
            <a:round/>
          </a:ln>
        </p:spPr>
      </p:cxnSp>
      <p:cxnSp>
        <p:nvCxnSpPr>
          <p:cNvPr id="25" name=""/>
          <p:cNvCxnSpPr/>
          <p:nvPr/>
        </p:nvCxnSpPr>
        <p:spPr>
          <a:xfrm>
            <a:off x="549360" y="4500720"/>
            <a:ext cx="720360" cy="360"/>
          </a:xfrm>
          <a:prstGeom prst="straightConnector1">
            <a:avLst/>
          </a:prstGeom>
          <a:ln w="18000">
            <a:solidFill>
              <a:srgbClr val="2a6099"/>
            </a:solidFill>
            <a:round/>
          </a:ln>
        </p:spPr>
      </p:cxnSp>
      <p:cxnSp>
        <p:nvCxnSpPr>
          <p:cNvPr id="26" name=""/>
          <p:cNvCxnSpPr/>
          <p:nvPr/>
        </p:nvCxnSpPr>
        <p:spPr>
          <a:xfrm>
            <a:off x="729360" y="4320720"/>
            <a:ext cx="360360" cy="360"/>
          </a:xfrm>
          <a:prstGeom prst="straightConnector1">
            <a:avLst/>
          </a:prstGeom>
          <a:ln w="18000">
            <a:solidFill>
              <a:srgbClr val="2a6099"/>
            </a:solidFill>
            <a:round/>
          </a:ln>
        </p:spPr>
      </p:cxnSp>
      <p:cxnSp>
        <p:nvCxnSpPr>
          <p:cNvPr id="27" name=""/>
          <p:cNvCxnSpPr/>
          <p:nvPr/>
        </p:nvCxnSpPr>
        <p:spPr>
          <a:xfrm>
            <a:off x="729360" y="4680720"/>
            <a:ext cx="360360" cy="360"/>
          </a:xfrm>
          <a:prstGeom prst="straightConnector1">
            <a:avLst/>
          </a:prstGeom>
          <a:ln w="18000">
            <a:solidFill>
              <a:srgbClr val="2a6099"/>
            </a:solidFill>
            <a:round/>
          </a:ln>
        </p:spPr>
      </p:cxnSp>
      <p:cxnSp>
        <p:nvCxnSpPr>
          <p:cNvPr id="28" name=""/>
          <p:cNvCxnSpPr/>
          <p:nvPr/>
        </p:nvCxnSpPr>
        <p:spPr>
          <a:xfrm>
            <a:off x="873360" y="4896720"/>
            <a:ext cx="72360" cy="360"/>
          </a:xfrm>
          <a:prstGeom prst="straightConnector1">
            <a:avLst/>
          </a:prstGeom>
          <a:ln w="18000">
            <a:solidFill>
              <a:srgbClr val="2a6099"/>
            </a:solidFill>
            <a:round/>
          </a:ln>
        </p:spPr>
      </p:cxnSp>
      <p:cxnSp>
        <p:nvCxnSpPr>
          <p:cNvPr id="29" name=""/>
          <p:cNvCxnSpPr/>
          <p:nvPr/>
        </p:nvCxnSpPr>
        <p:spPr>
          <a:xfrm>
            <a:off x="873360" y="5148720"/>
            <a:ext cx="72360" cy="360"/>
          </a:xfrm>
          <a:prstGeom prst="straightConnector1">
            <a:avLst/>
          </a:prstGeom>
          <a:ln w="18000">
            <a:solidFill>
              <a:srgbClr val="2a6099"/>
            </a:solidFill>
            <a:round/>
          </a:ln>
        </p:spPr>
      </p:cxnSp>
      <p:cxnSp>
        <p:nvCxnSpPr>
          <p:cNvPr id="30" name=""/>
          <p:cNvCxnSpPr/>
          <p:nvPr/>
        </p:nvCxnSpPr>
        <p:spPr>
          <a:xfrm flipH="1">
            <a:off x="549360" y="5544720"/>
            <a:ext cx="720360" cy="360"/>
          </a:xfrm>
          <a:prstGeom prst="straightConnector1">
            <a:avLst/>
          </a:prstGeom>
          <a:ln w="18000">
            <a:solidFill>
              <a:srgbClr val="2a6099"/>
            </a:solidFill>
            <a:round/>
          </a:ln>
        </p:spPr>
      </p:cxnSp>
      <p:cxnSp>
        <p:nvCxnSpPr>
          <p:cNvPr id="31" name=""/>
          <p:cNvCxnSpPr/>
          <p:nvPr/>
        </p:nvCxnSpPr>
        <p:spPr>
          <a:xfrm flipH="1">
            <a:off x="729360" y="5364720"/>
            <a:ext cx="360360" cy="360"/>
          </a:xfrm>
          <a:prstGeom prst="straightConnector1">
            <a:avLst/>
          </a:prstGeom>
          <a:ln w="18000">
            <a:solidFill>
              <a:srgbClr val="2a6099"/>
            </a:solidFill>
            <a:round/>
          </a:ln>
        </p:spPr>
      </p:cxnSp>
      <p:sp>
        <p:nvSpPr>
          <p:cNvPr id="32" name=""/>
          <p:cNvSpPr/>
          <p:nvPr/>
        </p:nvSpPr>
        <p:spPr>
          <a:xfrm>
            <a:off x="1260000" y="216360"/>
            <a:ext cx="180000" cy="180000"/>
          </a:xfrm>
          <a:prstGeom prst="ellipse">
            <a:avLst/>
          </a:prstGeom>
          <a:solidFill>
            <a:srgbClr val="ffd8ce"/>
          </a:solidFill>
          <a:ln w="18000">
            <a:solidFill>
              <a:srgbClr val="ff4000"/>
            </a:solidFill>
            <a:round/>
          </a:ln>
        </p:spPr>
        <p:style>
          <a:lnRef idx="0"/>
          <a:fillRef idx="0"/>
          <a:effectRef idx="0"/>
          <a:fontRef idx="minor"/>
        </p:style>
      </p:sp>
      <p:sp>
        <p:nvSpPr>
          <p:cNvPr id="33" name=""/>
          <p:cNvSpPr/>
          <p:nvPr/>
        </p:nvSpPr>
        <p:spPr>
          <a:xfrm>
            <a:off x="1080000" y="396360"/>
            <a:ext cx="180000" cy="180000"/>
          </a:xfrm>
          <a:prstGeom prst="ellipse">
            <a:avLst/>
          </a:prstGeom>
          <a:solidFill>
            <a:srgbClr val="ffd8ce"/>
          </a:solidFill>
          <a:ln w="18000">
            <a:solidFill>
              <a:srgbClr val="ff4000"/>
            </a:solidFill>
            <a:round/>
          </a:ln>
        </p:spPr>
        <p:style>
          <a:lnRef idx="0"/>
          <a:fillRef idx="0"/>
          <a:effectRef idx="0"/>
          <a:fontRef idx="minor"/>
        </p:style>
      </p:sp>
      <p:sp>
        <p:nvSpPr>
          <p:cNvPr id="34" name=""/>
          <p:cNvSpPr/>
          <p:nvPr/>
        </p:nvSpPr>
        <p:spPr>
          <a:xfrm>
            <a:off x="1080000" y="36360"/>
            <a:ext cx="180000" cy="180000"/>
          </a:xfrm>
          <a:prstGeom prst="ellipse">
            <a:avLst/>
          </a:prstGeom>
          <a:solidFill>
            <a:srgbClr val="ffd8ce"/>
          </a:solidFill>
          <a:ln w="18000">
            <a:solidFill>
              <a:srgbClr val="ff4000"/>
            </a:solidFill>
            <a:round/>
          </a:ln>
        </p:spPr>
        <p:style>
          <a:lnRef idx="0"/>
          <a:fillRef idx="0"/>
          <a:effectRef idx="0"/>
          <a:fontRef idx="minor"/>
        </p:style>
      </p:sp>
      <p:sp>
        <p:nvSpPr>
          <p:cNvPr id="35" name=""/>
          <p:cNvSpPr/>
          <p:nvPr/>
        </p:nvSpPr>
        <p:spPr>
          <a:xfrm>
            <a:off x="936000" y="612360"/>
            <a:ext cx="180000" cy="180000"/>
          </a:xfrm>
          <a:prstGeom prst="ellipse">
            <a:avLst/>
          </a:prstGeom>
          <a:solidFill>
            <a:srgbClr val="ffd8ce"/>
          </a:solidFill>
          <a:ln w="18000">
            <a:solidFill>
              <a:srgbClr val="ff4000"/>
            </a:solidFill>
            <a:round/>
          </a:ln>
        </p:spPr>
        <p:style>
          <a:lnRef idx="0"/>
          <a:fillRef idx="0"/>
          <a:effectRef idx="0"/>
          <a:fontRef idx="minor"/>
        </p:style>
      </p:sp>
      <p:sp>
        <p:nvSpPr>
          <p:cNvPr id="36" name=""/>
          <p:cNvSpPr/>
          <p:nvPr/>
        </p:nvSpPr>
        <p:spPr>
          <a:xfrm>
            <a:off x="936000" y="864360"/>
            <a:ext cx="180000" cy="180000"/>
          </a:xfrm>
          <a:prstGeom prst="ellipse">
            <a:avLst/>
          </a:prstGeom>
          <a:solidFill>
            <a:srgbClr val="dee6ef"/>
          </a:solidFill>
          <a:ln w="18000">
            <a:solidFill>
              <a:srgbClr val="2a6099"/>
            </a:solidFill>
            <a:round/>
          </a:ln>
        </p:spPr>
        <p:style>
          <a:lnRef idx="0"/>
          <a:fillRef idx="0"/>
          <a:effectRef idx="0"/>
          <a:fontRef idx="minor"/>
        </p:style>
      </p:sp>
      <p:sp>
        <p:nvSpPr>
          <p:cNvPr id="37" name=""/>
          <p:cNvSpPr/>
          <p:nvPr/>
        </p:nvSpPr>
        <p:spPr>
          <a:xfrm flipH="1">
            <a:off x="1260000" y="1260360"/>
            <a:ext cx="180000" cy="180000"/>
          </a:xfrm>
          <a:prstGeom prst="ellipse">
            <a:avLst/>
          </a:prstGeom>
          <a:solidFill>
            <a:srgbClr val="dee6ef"/>
          </a:solidFill>
          <a:ln w="18000">
            <a:solidFill>
              <a:srgbClr val="2a6099"/>
            </a:solidFill>
            <a:round/>
          </a:ln>
        </p:spPr>
        <p:style>
          <a:lnRef idx="0"/>
          <a:fillRef idx="0"/>
          <a:effectRef idx="0"/>
          <a:fontRef idx="minor"/>
        </p:style>
      </p:sp>
      <p:sp>
        <p:nvSpPr>
          <p:cNvPr id="38" name=""/>
          <p:cNvSpPr/>
          <p:nvPr/>
        </p:nvSpPr>
        <p:spPr>
          <a:xfrm flipH="1">
            <a:off x="1080000" y="1080360"/>
            <a:ext cx="180000" cy="180000"/>
          </a:xfrm>
          <a:prstGeom prst="ellipse">
            <a:avLst/>
          </a:prstGeom>
          <a:solidFill>
            <a:srgbClr val="dee6ef"/>
          </a:solidFill>
          <a:ln w="18000">
            <a:solidFill>
              <a:srgbClr val="2a6099"/>
            </a:solidFill>
            <a:round/>
          </a:ln>
        </p:spPr>
        <p:style>
          <a:lnRef idx="0"/>
          <a:fillRef idx="0"/>
          <a:effectRef idx="0"/>
          <a:fontRef idx="minor"/>
        </p:style>
      </p:sp>
      <p:sp>
        <p:nvSpPr>
          <p:cNvPr id="39" name=""/>
          <p:cNvSpPr/>
          <p:nvPr/>
        </p:nvSpPr>
        <p:spPr>
          <a:xfrm flipH="1">
            <a:off x="1080000" y="1440360"/>
            <a:ext cx="180000" cy="180000"/>
          </a:xfrm>
          <a:prstGeom prst="ellipse">
            <a:avLst/>
          </a:prstGeom>
          <a:solidFill>
            <a:srgbClr val="dee6ef"/>
          </a:solidFill>
          <a:ln w="18000">
            <a:solidFill>
              <a:srgbClr val="2a6099"/>
            </a:solidFill>
            <a:round/>
          </a:ln>
        </p:spPr>
        <p:style>
          <a:lnRef idx="0"/>
          <a:fillRef idx="0"/>
          <a:effectRef idx="0"/>
          <a:fontRef idx="minor"/>
        </p:style>
      </p:sp>
      <p:sp>
        <p:nvSpPr>
          <p:cNvPr id="40" name=""/>
          <p:cNvSpPr/>
          <p:nvPr/>
        </p:nvSpPr>
        <p:spPr>
          <a:xfrm flipH="1">
            <a:off x="936000" y="1656360"/>
            <a:ext cx="180000" cy="180000"/>
          </a:xfrm>
          <a:prstGeom prst="ellipse">
            <a:avLst/>
          </a:prstGeom>
          <a:solidFill>
            <a:srgbClr val="dee6ef"/>
          </a:solidFill>
          <a:ln w="18000">
            <a:solidFill>
              <a:srgbClr val="2a6099"/>
            </a:solidFill>
            <a:round/>
          </a:ln>
        </p:spPr>
        <p:style>
          <a:lnRef idx="0"/>
          <a:fillRef idx="0"/>
          <a:effectRef idx="0"/>
          <a:fontRef idx="minor"/>
        </p:style>
      </p:sp>
      <p:sp>
        <p:nvSpPr>
          <p:cNvPr id="41" name=""/>
          <p:cNvSpPr/>
          <p:nvPr/>
        </p:nvSpPr>
        <p:spPr>
          <a:xfrm flipH="1">
            <a:off x="936000" y="1908360"/>
            <a:ext cx="180000" cy="180000"/>
          </a:xfrm>
          <a:prstGeom prst="ellipse">
            <a:avLst/>
          </a:prstGeom>
          <a:solidFill>
            <a:srgbClr val="ffd8ce"/>
          </a:solidFill>
          <a:ln w="18000">
            <a:solidFill>
              <a:srgbClr val="ff4000"/>
            </a:solidFill>
            <a:round/>
          </a:ln>
        </p:spPr>
        <p:style>
          <a:lnRef idx="0"/>
          <a:fillRef idx="0"/>
          <a:effectRef idx="0"/>
          <a:fontRef idx="minor"/>
        </p:style>
      </p:sp>
      <p:sp>
        <p:nvSpPr>
          <p:cNvPr id="42" name=""/>
          <p:cNvSpPr/>
          <p:nvPr/>
        </p:nvSpPr>
        <p:spPr>
          <a:xfrm>
            <a:off x="1260000" y="2304360"/>
            <a:ext cx="180000" cy="180000"/>
          </a:xfrm>
          <a:prstGeom prst="ellipse">
            <a:avLst/>
          </a:prstGeom>
          <a:solidFill>
            <a:srgbClr val="ffd8ce"/>
          </a:solidFill>
          <a:ln w="18000">
            <a:solidFill>
              <a:srgbClr val="ff4000"/>
            </a:solidFill>
            <a:round/>
          </a:ln>
        </p:spPr>
        <p:style>
          <a:lnRef idx="0"/>
          <a:fillRef idx="0"/>
          <a:effectRef idx="0"/>
          <a:fontRef idx="minor"/>
        </p:style>
      </p:sp>
      <p:sp>
        <p:nvSpPr>
          <p:cNvPr id="43" name=""/>
          <p:cNvSpPr/>
          <p:nvPr/>
        </p:nvSpPr>
        <p:spPr>
          <a:xfrm>
            <a:off x="1080000" y="2124360"/>
            <a:ext cx="180000" cy="180000"/>
          </a:xfrm>
          <a:prstGeom prst="ellipse">
            <a:avLst/>
          </a:prstGeom>
          <a:solidFill>
            <a:srgbClr val="ffd8ce"/>
          </a:solidFill>
          <a:ln w="18000">
            <a:solidFill>
              <a:srgbClr val="ff4000"/>
            </a:solidFill>
            <a:round/>
          </a:ln>
        </p:spPr>
        <p:style>
          <a:lnRef idx="0"/>
          <a:fillRef idx="0"/>
          <a:effectRef idx="0"/>
          <a:fontRef idx="minor"/>
        </p:style>
      </p:sp>
      <p:sp>
        <p:nvSpPr>
          <p:cNvPr id="44" name=""/>
          <p:cNvSpPr/>
          <p:nvPr/>
        </p:nvSpPr>
        <p:spPr>
          <a:xfrm>
            <a:off x="1080000" y="2493720"/>
            <a:ext cx="180000" cy="180000"/>
          </a:xfrm>
          <a:prstGeom prst="ellipse">
            <a:avLst/>
          </a:prstGeom>
          <a:solidFill>
            <a:srgbClr val="ffd8ce"/>
          </a:solidFill>
          <a:ln w="18000">
            <a:solidFill>
              <a:srgbClr val="ff4000"/>
            </a:solidFill>
            <a:round/>
          </a:ln>
        </p:spPr>
        <p:style>
          <a:lnRef idx="0"/>
          <a:fillRef idx="0"/>
          <a:effectRef idx="0"/>
          <a:fontRef idx="minor"/>
        </p:style>
      </p:sp>
      <p:sp>
        <p:nvSpPr>
          <p:cNvPr id="45" name=""/>
          <p:cNvSpPr/>
          <p:nvPr/>
        </p:nvSpPr>
        <p:spPr>
          <a:xfrm>
            <a:off x="936000" y="2709720"/>
            <a:ext cx="180000" cy="180000"/>
          </a:xfrm>
          <a:prstGeom prst="ellipse">
            <a:avLst/>
          </a:prstGeom>
          <a:solidFill>
            <a:srgbClr val="ffd8ce"/>
          </a:solidFill>
          <a:ln w="18000">
            <a:solidFill>
              <a:srgbClr val="ff4000"/>
            </a:solidFill>
            <a:round/>
          </a:ln>
        </p:spPr>
        <p:style>
          <a:lnRef idx="0"/>
          <a:fillRef idx="0"/>
          <a:effectRef idx="0"/>
          <a:fontRef idx="minor"/>
        </p:style>
      </p:sp>
      <p:sp>
        <p:nvSpPr>
          <p:cNvPr id="46" name=""/>
          <p:cNvSpPr/>
          <p:nvPr/>
        </p:nvSpPr>
        <p:spPr>
          <a:xfrm>
            <a:off x="936000" y="2961720"/>
            <a:ext cx="180000" cy="180000"/>
          </a:xfrm>
          <a:prstGeom prst="ellipse">
            <a:avLst/>
          </a:prstGeom>
          <a:solidFill>
            <a:srgbClr val="dee6ef"/>
          </a:solidFill>
          <a:ln w="18000">
            <a:solidFill>
              <a:srgbClr val="2a6099"/>
            </a:solidFill>
            <a:round/>
          </a:ln>
        </p:spPr>
        <p:style>
          <a:lnRef idx="0"/>
          <a:fillRef idx="0"/>
          <a:effectRef idx="0"/>
          <a:fontRef idx="minor"/>
        </p:style>
      </p:sp>
      <p:sp>
        <p:nvSpPr>
          <p:cNvPr id="47" name=""/>
          <p:cNvSpPr/>
          <p:nvPr/>
        </p:nvSpPr>
        <p:spPr>
          <a:xfrm flipH="1">
            <a:off x="1260000" y="3357720"/>
            <a:ext cx="180000" cy="180000"/>
          </a:xfrm>
          <a:prstGeom prst="ellipse">
            <a:avLst/>
          </a:prstGeom>
          <a:solidFill>
            <a:srgbClr val="dee6ef"/>
          </a:solidFill>
          <a:ln w="18000">
            <a:solidFill>
              <a:srgbClr val="2a6099"/>
            </a:solidFill>
            <a:round/>
          </a:ln>
        </p:spPr>
        <p:style>
          <a:lnRef idx="0"/>
          <a:fillRef idx="0"/>
          <a:effectRef idx="0"/>
          <a:fontRef idx="minor"/>
        </p:style>
      </p:sp>
      <p:sp>
        <p:nvSpPr>
          <p:cNvPr id="48" name=""/>
          <p:cNvSpPr/>
          <p:nvPr/>
        </p:nvSpPr>
        <p:spPr>
          <a:xfrm flipH="1">
            <a:off x="1098720" y="3177720"/>
            <a:ext cx="180000" cy="180000"/>
          </a:xfrm>
          <a:prstGeom prst="ellipse">
            <a:avLst/>
          </a:prstGeom>
          <a:solidFill>
            <a:srgbClr val="dee6ef"/>
          </a:solidFill>
          <a:ln w="18000">
            <a:solidFill>
              <a:srgbClr val="2a6099"/>
            </a:solidFill>
            <a:round/>
          </a:ln>
        </p:spPr>
        <p:style>
          <a:lnRef idx="0"/>
          <a:fillRef idx="0"/>
          <a:effectRef idx="0"/>
          <a:fontRef idx="minor"/>
        </p:style>
      </p:sp>
      <p:sp>
        <p:nvSpPr>
          <p:cNvPr id="49" name=""/>
          <p:cNvSpPr/>
          <p:nvPr/>
        </p:nvSpPr>
        <p:spPr>
          <a:xfrm flipH="1">
            <a:off x="1089360" y="3546720"/>
            <a:ext cx="180000" cy="180000"/>
          </a:xfrm>
          <a:prstGeom prst="ellipse">
            <a:avLst/>
          </a:prstGeom>
          <a:solidFill>
            <a:srgbClr val="dee6ef"/>
          </a:solidFill>
          <a:ln w="18000">
            <a:solidFill>
              <a:srgbClr val="2a6099"/>
            </a:solidFill>
            <a:round/>
          </a:ln>
        </p:spPr>
        <p:style>
          <a:lnRef idx="0"/>
          <a:fillRef idx="0"/>
          <a:effectRef idx="0"/>
          <a:fontRef idx="minor"/>
        </p:style>
      </p:sp>
      <p:sp>
        <p:nvSpPr>
          <p:cNvPr id="50" name=""/>
          <p:cNvSpPr/>
          <p:nvPr/>
        </p:nvSpPr>
        <p:spPr>
          <a:xfrm flipH="1">
            <a:off x="945360" y="3762720"/>
            <a:ext cx="180000" cy="180000"/>
          </a:xfrm>
          <a:prstGeom prst="ellipse">
            <a:avLst/>
          </a:prstGeom>
          <a:solidFill>
            <a:srgbClr val="dee6ef"/>
          </a:solidFill>
          <a:ln w="18000">
            <a:solidFill>
              <a:srgbClr val="2a6099"/>
            </a:solidFill>
            <a:round/>
          </a:ln>
        </p:spPr>
        <p:style>
          <a:lnRef idx="0"/>
          <a:fillRef idx="0"/>
          <a:effectRef idx="0"/>
          <a:fontRef idx="minor"/>
        </p:style>
      </p:sp>
      <p:sp>
        <p:nvSpPr>
          <p:cNvPr id="51" name=""/>
          <p:cNvSpPr/>
          <p:nvPr/>
        </p:nvSpPr>
        <p:spPr>
          <a:xfrm flipH="1">
            <a:off x="945360" y="4014720"/>
            <a:ext cx="180000" cy="180000"/>
          </a:xfrm>
          <a:prstGeom prst="ellipse">
            <a:avLst/>
          </a:prstGeom>
          <a:solidFill>
            <a:srgbClr val="ffd8ce"/>
          </a:solidFill>
          <a:ln w="18000">
            <a:solidFill>
              <a:srgbClr val="ff4000"/>
            </a:solidFill>
            <a:round/>
          </a:ln>
        </p:spPr>
        <p:style>
          <a:lnRef idx="0"/>
          <a:fillRef idx="0"/>
          <a:effectRef idx="0"/>
          <a:fontRef idx="minor"/>
        </p:style>
      </p:sp>
      <p:sp>
        <p:nvSpPr>
          <p:cNvPr id="52" name=""/>
          <p:cNvSpPr/>
          <p:nvPr/>
        </p:nvSpPr>
        <p:spPr>
          <a:xfrm>
            <a:off x="1269360" y="4410720"/>
            <a:ext cx="180000" cy="180000"/>
          </a:xfrm>
          <a:prstGeom prst="ellipse">
            <a:avLst/>
          </a:prstGeom>
          <a:solidFill>
            <a:srgbClr val="ffd8ce"/>
          </a:solidFill>
          <a:ln w="18000">
            <a:solidFill>
              <a:srgbClr val="ff4000"/>
            </a:solidFill>
            <a:round/>
          </a:ln>
        </p:spPr>
        <p:style>
          <a:lnRef idx="0"/>
          <a:fillRef idx="0"/>
          <a:effectRef idx="0"/>
          <a:fontRef idx="minor"/>
        </p:style>
      </p:sp>
      <p:sp>
        <p:nvSpPr>
          <p:cNvPr id="53" name=""/>
          <p:cNvSpPr/>
          <p:nvPr/>
        </p:nvSpPr>
        <p:spPr>
          <a:xfrm>
            <a:off x="1089360" y="4230720"/>
            <a:ext cx="180000" cy="180000"/>
          </a:xfrm>
          <a:prstGeom prst="ellipse">
            <a:avLst/>
          </a:prstGeom>
          <a:solidFill>
            <a:srgbClr val="ffd8ce"/>
          </a:solidFill>
          <a:ln w="18000">
            <a:solidFill>
              <a:srgbClr val="ff4000"/>
            </a:solidFill>
            <a:round/>
          </a:ln>
        </p:spPr>
        <p:style>
          <a:lnRef idx="0"/>
          <a:fillRef idx="0"/>
          <a:effectRef idx="0"/>
          <a:fontRef idx="minor"/>
        </p:style>
      </p:sp>
      <p:sp>
        <p:nvSpPr>
          <p:cNvPr id="54" name=""/>
          <p:cNvSpPr/>
          <p:nvPr/>
        </p:nvSpPr>
        <p:spPr>
          <a:xfrm>
            <a:off x="1089360" y="4590720"/>
            <a:ext cx="180000" cy="180000"/>
          </a:xfrm>
          <a:prstGeom prst="ellipse">
            <a:avLst/>
          </a:prstGeom>
          <a:solidFill>
            <a:srgbClr val="ffd8ce"/>
          </a:solidFill>
          <a:ln w="18000">
            <a:solidFill>
              <a:srgbClr val="ff4000"/>
            </a:solidFill>
            <a:round/>
          </a:ln>
        </p:spPr>
        <p:style>
          <a:lnRef idx="0"/>
          <a:fillRef idx="0"/>
          <a:effectRef idx="0"/>
          <a:fontRef idx="minor"/>
        </p:style>
      </p:sp>
      <p:sp>
        <p:nvSpPr>
          <p:cNvPr id="55" name=""/>
          <p:cNvSpPr/>
          <p:nvPr/>
        </p:nvSpPr>
        <p:spPr>
          <a:xfrm>
            <a:off x="945360" y="4806720"/>
            <a:ext cx="180000" cy="180000"/>
          </a:xfrm>
          <a:prstGeom prst="ellipse">
            <a:avLst/>
          </a:prstGeom>
          <a:solidFill>
            <a:srgbClr val="ffd8ce"/>
          </a:solidFill>
          <a:ln w="18000">
            <a:solidFill>
              <a:srgbClr val="ff4000"/>
            </a:solidFill>
            <a:round/>
          </a:ln>
        </p:spPr>
        <p:style>
          <a:lnRef idx="0"/>
          <a:fillRef idx="0"/>
          <a:effectRef idx="0"/>
          <a:fontRef idx="minor"/>
        </p:style>
      </p:sp>
      <p:sp>
        <p:nvSpPr>
          <p:cNvPr id="56" name=""/>
          <p:cNvSpPr/>
          <p:nvPr/>
        </p:nvSpPr>
        <p:spPr>
          <a:xfrm>
            <a:off x="945360" y="5058720"/>
            <a:ext cx="180000" cy="180000"/>
          </a:xfrm>
          <a:prstGeom prst="ellipse">
            <a:avLst/>
          </a:prstGeom>
          <a:solidFill>
            <a:srgbClr val="dee6ef"/>
          </a:solidFill>
          <a:ln w="18000">
            <a:solidFill>
              <a:srgbClr val="2a6099"/>
            </a:solidFill>
            <a:round/>
          </a:ln>
        </p:spPr>
        <p:style>
          <a:lnRef idx="0"/>
          <a:fillRef idx="0"/>
          <a:effectRef idx="0"/>
          <a:fontRef idx="minor"/>
        </p:style>
      </p:sp>
      <p:sp>
        <p:nvSpPr>
          <p:cNvPr id="57" name=""/>
          <p:cNvSpPr/>
          <p:nvPr/>
        </p:nvSpPr>
        <p:spPr>
          <a:xfrm flipH="1">
            <a:off x="369360" y="5454720"/>
            <a:ext cx="180000" cy="180000"/>
          </a:xfrm>
          <a:prstGeom prst="ellipse">
            <a:avLst/>
          </a:prstGeom>
          <a:solidFill>
            <a:srgbClr val="ffd8ce"/>
          </a:solidFill>
          <a:ln w="18000">
            <a:solidFill>
              <a:srgbClr val="ff4000"/>
            </a:solidFill>
            <a:round/>
          </a:ln>
        </p:spPr>
        <p:style>
          <a:lnRef idx="0"/>
          <a:fillRef idx="0"/>
          <a:effectRef idx="0"/>
          <a:fontRef idx="minor"/>
        </p:style>
      </p:sp>
      <p:sp>
        <p:nvSpPr>
          <p:cNvPr id="58" name=""/>
          <p:cNvSpPr/>
          <p:nvPr/>
        </p:nvSpPr>
        <p:spPr>
          <a:xfrm flipH="1">
            <a:off x="549360" y="5274720"/>
            <a:ext cx="180000" cy="180000"/>
          </a:xfrm>
          <a:prstGeom prst="ellipse">
            <a:avLst/>
          </a:prstGeom>
          <a:solidFill>
            <a:srgbClr val="ffd8ce"/>
          </a:solidFill>
          <a:ln w="18000">
            <a:solidFill>
              <a:srgbClr val="ff4000"/>
            </a:solidFill>
            <a:round/>
          </a:ln>
        </p:spPr>
        <p:style>
          <a:lnRef idx="0"/>
          <a:fillRef idx="0"/>
          <a:effectRef idx="0"/>
          <a:fontRef idx="minor"/>
        </p:style>
      </p:sp>
      <p:sp>
        <p:nvSpPr>
          <p:cNvPr id="59" name=""/>
          <p:cNvSpPr/>
          <p:nvPr/>
        </p:nvSpPr>
        <p:spPr>
          <a:xfrm>
            <a:off x="360000" y="216360"/>
            <a:ext cx="180000" cy="180000"/>
          </a:xfrm>
          <a:prstGeom prst="ellipse">
            <a:avLst/>
          </a:prstGeom>
          <a:solidFill>
            <a:srgbClr val="dee6ef"/>
          </a:solidFill>
          <a:ln w="18000">
            <a:solidFill>
              <a:srgbClr val="2a6099"/>
            </a:solidFill>
            <a:round/>
          </a:ln>
        </p:spPr>
        <p:style>
          <a:lnRef idx="0"/>
          <a:fillRef idx="0"/>
          <a:effectRef idx="0"/>
          <a:fontRef idx="minor"/>
        </p:style>
      </p:sp>
      <p:sp>
        <p:nvSpPr>
          <p:cNvPr id="60" name=""/>
          <p:cNvSpPr/>
          <p:nvPr/>
        </p:nvSpPr>
        <p:spPr>
          <a:xfrm>
            <a:off x="540000" y="396360"/>
            <a:ext cx="180000" cy="180000"/>
          </a:xfrm>
          <a:prstGeom prst="ellipse">
            <a:avLst/>
          </a:prstGeom>
          <a:solidFill>
            <a:srgbClr val="dee6ef"/>
          </a:solidFill>
          <a:ln w="18000">
            <a:solidFill>
              <a:srgbClr val="2a6099"/>
            </a:solidFill>
            <a:round/>
          </a:ln>
        </p:spPr>
        <p:style>
          <a:lnRef idx="0"/>
          <a:fillRef idx="0"/>
          <a:effectRef idx="0"/>
          <a:fontRef idx="minor"/>
        </p:style>
      </p:sp>
      <p:sp>
        <p:nvSpPr>
          <p:cNvPr id="61" name=""/>
          <p:cNvSpPr/>
          <p:nvPr/>
        </p:nvSpPr>
        <p:spPr>
          <a:xfrm>
            <a:off x="540000" y="36360"/>
            <a:ext cx="180000" cy="180000"/>
          </a:xfrm>
          <a:prstGeom prst="ellipse">
            <a:avLst/>
          </a:prstGeom>
          <a:solidFill>
            <a:srgbClr val="dee6ef"/>
          </a:solidFill>
          <a:ln w="18000">
            <a:solidFill>
              <a:srgbClr val="2a6099"/>
            </a:solidFill>
            <a:round/>
          </a:ln>
        </p:spPr>
        <p:style>
          <a:lnRef idx="0"/>
          <a:fillRef idx="0"/>
          <a:effectRef idx="0"/>
          <a:fontRef idx="minor"/>
        </p:style>
      </p:sp>
      <p:sp>
        <p:nvSpPr>
          <p:cNvPr id="62" name=""/>
          <p:cNvSpPr/>
          <p:nvPr/>
        </p:nvSpPr>
        <p:spPr>
          <a:xfrm>
            <a:off x="684000" y="612360"/>
            <a:ext cx="180000" cy="180000"/>
          </a:xfrm>
          <a:prstGeom prst="ellipse">
            <a:avLst/>
          </a:prstGeom>
          <a:solidFill>
            <a:srgbClr val="dee6ef"/>
          </a:solidFill>
          <a:ln w="18000">
            <a:solidFill>
              <a:srgbClr val="2a6099"/>
            </a:solidFill>
            <a:round/>
          </a:ln>
        </p:spPr>
        <p:style>
          <a:lnRef idx="0"/>
          <a:fillRef idx="0"/>
          <a:effectRef idx="0"/>
          <a:fontRef idx="minor"/>
        </p:style>
      </p:sp>
      <p:sp>
        <p:nvSpPr>
          <p:cNvPr id="63" name=""/>
          <p:cNvSpPr/>
          <p:nvPr/>
        </p:nvSpPr>
        <p:spPr>
          <a:xfrm>
            <a:off x="684000" y="864360"/>
            <a:ext cx="180000" cy="180000"/>
          </a:xfrm>
          <a:prstGeom prst="ellipse">
            <a:avLst/>
          </a:prstGeom>
          <a:solidFill>
            <a:srgbClr val="ffd8ce"/>
          </a:solidFill>
          <a:ln w="18000">
            <a:solidFill>
              <a:srgbClr val="ff4000"/>
            </a:solidFill>
            <a:round/>
          </a:ln>
        </p:spPr>
        <p:style>
          <a:lnRef idx="0"/>
          <a:fillRef idx="0"/>
          <a:effectRef idx="0"/>
          <a:fontRef idx="minor"/>
        </p:style>
      </p:sp>
      <p:sp>
        <p:nvSpPr>
          <p:cNvPr id="64" name=""/>
          <p:cNvSpPr/>
          <p:nvPr/>
        </p:nvSpPr>
        <p:spPr>
          <a:xfrm flipH="1">
            <a:off x="360000" y="1260360"/>
            <a:ext cx="180000" cy="180000"/>
          </a:xfrm>
          <a:prstGeom prst="ellipse">
            <a:avLst/>
          </a:prstGeom>
          <a:solidFill>
            <a:srgbClr val="ffd8ce"/>
          </a:solidFill>
          <a:ln w="18000">
            <a:solidFill>
              <a:srgbClr val="ff4000"/>
            </a:solidFill>
            <a:round/>
          </a:ln>
        </p:spPr>
        <p:style>
          <a:lnRef idx="0"/>
          <a:fillRef idx="0"/>
          <a:effectRef idx="0"/>
          <a:fontRef idx="minor"/>
        </p:style>
      </p:sp>
      <p:sp>
        <p:nvSpPr>
          <p:cNvPr id="65" name=""/>
          <p:cNvSpPr/>
          <p:nvPr/>
        </p:nvSpPr>
        <p:spPr>
          <a:xfrm flipH="1">
            <a:off x="540000" y="1080360"/>
            <a:ext cx="180000" cy="180000"/>
          </a:xfrm>
          <a:prstGeom prst="ellipse">
            <a:avLst/>
          </a:prstGeom>
          <a:solidFill>
            <a:srgbClr val="ffd8ce"/>
          </a:solidFill>
          <a:ln w="18000">
            <a:solidFill>
              <a:srgbClr val="ff4000"/>
            </a:solidFill>
            <a:round/>
          </a:ln>
        </p:spPr>
        <p:style>
          <a:lnRef idx="0"/>
          <a:fillRef idx="0"/>
          <a:effectRef idx="0"/>
          <a:fontRef idx="minor"/>
        </p:style>
      </p:sp>
      <p:sp>
        <p:nvSpPr>
          <p:cNvPr id="66" name=""/>
          <p:cNvSpPr/>
          <p:nvPr/>
        </p:nvSpPr>
        <p:spPr>
          <a:xfrm flipH="1">
            <a:off x="540000" y="1440360"/>
            <a:ext cx="180000" cy="180000"/>
          </a:xfrm>
          <a:prstGeom prst="ellipse">
            <a:avLst/>
          </a:prstGeom>
          <a:solidFill>
            <a:srgbClr val="ffd8ce"/>
          </a:solidFill>
          <a:ln w="18000">
            <a:solidFill>
              <a:srgbClr val="ff4000"/>
            </a:solidFill>
            <a:round/>
          </a:ln>
        </p:spPr>
        <p:style>
          <a:lnRef idx="0"/>
          <a:fillRef idx="0"/>
          <a:effectRef idx="0"/>
          <a:fontRef idx="minor"/>
        </p:style>
      </p:sp>
      <p:sp>
        <p:nvSpPr>
          <p:cNvPr id="67" name=""/>
          <p:cNvSpPr/>
          <p:nvPr/>
        </p:nvSpPr>
        <p:spPr>
          <a:xfrm flipH="1">
            <a:off x="684000" y="1656360"/>
            <a:ext cx="180000" cy="180000"/>
          </a:xfrm>
          <a:prstGeom prst="ellipse">
            <a:avLst/>
          </a:prstGeom>
          <a:solidFill>
            <a:srgbClr val="ffd8ce"/>
          </a:solidFill>
          <a:ln w="18000">
            <a:solidFill>
              <a:srgbClr val="ff4000"/>
            </a:solidFill>
            <a:round/>
          </a:ln>
        </p:spPr>
        <p:style>
          <a:lnRef idx="0"/>
          <a:fillRef idx="0"/>
          <a:effectRef idx="0"/>
          <a:fontRef idx="minor"/>
        </p:style>
      </p:sp>
      <p:sp>
        <p:nvSpPr>
          <p:cNvPr id="68" name=""/>
          <p:cNvSpPr/>
          <p:nvPr/>
        </p:nvSpPr>
        <p:spPr>
          <a:xfrm flipH="1">
            <a:off x="684000" y="1908360"/>
            <a:ext cx="180000" cy="180000"/>
          </a:xfrm>
          <a:prstGeom prst="ellipse">
            <a:avLst/>
          </a:prstGeom>
          <a:solidFill>
            <a:srgbClr val="dee6ef"/>
          </a:solidFill>
          <a:ln w="18000">
            <a:solidFill>
              <a:srgbClr val="2a6099"/>
            </a:solidFill>
            <a:round/>
          </a:ln>
        </p:spPr>
        <p:style>
          <a:lnRef idx="0"/>
          <a:fillRef idx="0"/>
          <a:effectRef idx="0"/>
          <a:fontRef idx="minor"/>
        </p:style>
      </p:sp>
      <p:sp>
        <p:nvSpPr>
          <p:cNvPr id="69" name=""/>
          <p:cNvSpPr/>
          <p:nvPr/>
        </p:nvSpPr>
        <p:spPr>
          <a:xfrm>
            <a:off x="360000" y="2304360"/>
            <a:ext cx="180000" cy="180000"/>
          </a:xfrm>
          <a:prstGeom prst="ellipse">
            <a:avLst/>
          </a:prstGeom>
          <a:solidFill>
            <a:srgbClr val="dee6ef"/>
          </a:solidFill>
          <a:ln w="18000">
            <a:solidFill>
              <a:srgbClr val="2a6099"/>
            </a:solidFill>
            <a:round/>
          </a:ln>
        </p:spPr>
        <p:style>
          <a:lnRef idx="0"/>
          <a:fillRef idx="0"/>
          <a:effectRef idx="0"/>
          <a:fontRef idx="minor"/>
        </p:style>
      </p:sp>
      <p:sp>
        <p:nvSpPr>
          <p:cNvPr id="70" name=""/>
          <p:cNvSpPr/>
          <p:nvPr/>
        </p:nvSpPr>
        <p:spPr>
          <a:xfrm>
            <a:off x="540000" y="2124360"/>
            <a:ext cx="180000" cy="180000"/>
          </a:xfrm>
          <a:prstGeom prst="ellipse">
            <a:avLst/>
          </a:prstGeom>
          <a:solidFill>
            <a:srgbClr val="dee6ef"/>
          </a:solidFill>
          <a:ln w="18000">
            <a:solidFill>
              <a:srgbClr val="2a6099"/>
            </a:solidFill>
            <a:round/>
          </a:ln>
        </p:spPr>
        <p:style>
          <a:lnRef idx="0"/>
          <a:fillRef idx="0"/>
          <a:effectRef idx="0"/>
          <a:fontRef idx="minor"/>
        </p:style>
      </p:sp>
      <p:sp>
        <p:nvSpPr>
          <p:cNvPr id="71" name=""/>
          <p:cNvSpPr/>
          <p:nvPr/>
        </p:nvSpPr>
        <p:spPr>
          <a:xfrm>
            <a:off x="540000" y="2493720"/>
            <a:ext cx="180000" cy="180000"/>
          </a:xfrm>
          <a:prstGeom prst="ellipse">
            <a:avLst/>
          </a:prstGeom>
          <a:solidFill>
            <a:srgbClr val="dee6ef"/>
          </a:solidFill>
          <a:ln w="18000">
            <a:solidFill>
              <a:srgbClr val="2a6099"/>
            </a:solidFill>
            <a:round/>
          </a:ln>
        </p:spPr>
        <p:style>
          <a:lnRef idx="0"/>
          <a:fillRef idx="0"/>
          <a:effectRef idx="0"/>
          <a:fontRef idx="minor"/>
        </p:style>
      </p:sp>
      <p:sp>
        <p:nvSpPr>
          <p:cNvPr id="72" name=""/>
          <p:cNvSpPr/>
          <p:nvPr/>
        </p:nvSpPr>
        <p:spPr>
          <a:xfrm>
            <a:off x="684000" y="2709720"/>
            <a:ext cx="180000" cy="180000"/>
          </a:xfrm>
          <a:prstGeom prst="ellipse">
            <a:avLst/>
          </a:prstGeom>
          <a:solidFill>
            <a:srgbClr val="dee6ef"/>
          </a:solidFill>
          <a:ln w="18000">
            <a:solidFill>
              <a:srgbClr val="2a6099"/>
            </a:solidFill>
            <a:round/>
          </a:ln>
        </p:spPr>
        <p:style>
          <a:lnRef idx="0"/>
          <a:fillRef idx="0"/>
          <a:effectRef idx="0"/>
          <a:fontRef idx="minor"/>
        </p:style>
      </p:sp>
      <p:sp>
        <p:nvSpPr>
          <p:cNvPr id="73" name=""/>
          <p:cNvSpPr/>
          <p:nvPr/>
        </p:nvSpPr>
        <p:spPr>
          <a:xfrm>
            <a:off x="684000" y="2961720"/>
            <a:ext cx="180000" cy="180000"/>
          </a:xfrm>
          <a:prstGeom prst="ellipse">
            <a:avLst/>
          </a:prstGeom>
          <a:solidFill>
            <a:srgbClr val="ffd8ce"/>
          </a:solidFill>
          <a:ln w="18000">
            <a:solidFill>
              <a:srgbClr val="ff4000"/>
            </a:solidFill>
            <a:round/>
          </a:ln>
        </p:spPr>
        <p:style>
          <a:lnRef idx="0"/>
          <a:fillRef idx="0"/>
          <a:effectRef idx="0"/>
          <a:fontRef idx="minor"/>
        </p:style>
      </p:sp>
      <p:sp>
        <p:nvSpPr>
          <p:cNvPr id="74" name=""/>
          <p:cNvSpPr/>
          <p:nvPr/>
        </p:nvSpPr>
        <p:spPr>
          <a:xfrm flipH="1">
            <a:off x="360000" y="3357720"/>
            <a:ext cx="180000" cy="180000"/>
          </a:xfrm>
          <a:prstGeom prst="ellipse">
            <a:avLst/>
          </a:prstGeom>
          <a:solidFill>
            <a:srgbClr val="ffd8ce"/>
          </a:solidFill>
          <a:ln w="18000">
            <a:solidFill>
              <a:srgbClr val="ff4000"/>
            </a:solidFill>
            <a:round/>
          </a:ln>
        </p:spPr>
        <p:style>
          <a:lnRef idx="0"/>
          <a:fillRef idx="0"/>
          <a:effectRef idx="0"/>
          <a:fontRef idx="minor"/>
        </p:style>
      </p:sp>
      <p:sp>
        <p:nvSpPr>
          <p:cNvPr id="75" name=""/>
          <p:cNvSpPr/>
          <p:nvPr/>
        </p:nvSpPr>
        <p:spPr>
          <a:xfrm flipH="1">
            <a:off x="558720" y="3177720"/>
            <a:ext cx="180000" cy="180000"/>
          </a:xfrm>
          <a:prstGeom prst="ellipse">
            <a:avLst/>
          </a:prstGeom>
          <a:solidFill>
            <a:srgbClr val="ffd8ce"/>
          </a:solidFill>
          <a:ln w="18000">
            <a:solidFill>
              <a:srgbClr val="ff4000"/>
            </a:solidFill>
            <a:round/>
          </a:ln>
        </p:spPr>
        <p:style>
          <a:lnRef idx="0"/>
          <a:fillRef idx="0"/>
          <a:effectRef idx="0"/>
          <a:fontRef idx="minor"/>
        </p:style>
      </p:sp>
      <p:sp>
        <p:nvSpPr>
          <p:cNvPr id="76" name=""/>
          <p:cNvSpPr/>
          <p:nvPr/>
        </p:nvSpPr>
        <p:spPr>
          <a:xfrm flipH="1">
            <a:off x="549360" y="3546720"/>
            <a:ext cx="180000" cy="180000"/>
          </a:xfrm>
          <a:prstGeom prst="ellipse">
            <a:avLst/>
          </a:prstGeom>
          <a:solidFill>
            <a:srgbClr val="ffd8ce"/>
          </a:solidFill>
          <a:ln w="18000">
            <a:solidFill>
              <a:srgbClr val="ff4000"/>
            </a:solidFill>
            <a:round/>
          </a:ln>
        </p:spPr>
        <p:style>
          <a:lnRef idx="0"/>
          <a:fillRef idx="0"/>
          <a:effectRef idx="0"/>
          <a:fontRef idx="minor"/>
        </p:style>
      </p:sp>
      <p:sp>
        <p:nvSpPr>
          <p:cNvPr id="77" name=""/>
          <p:cNvSpPr/>
          <p:nvPr/>
        </p:nvSpPr>
        <p:spPr>
          <a:xfrm flipH="1">
            <a:off x="693360" y="3762720"/>
            <a:ext cx="180000" cy="180000"/>
          </a:xfrm>
          <a:prstGeom prst="ellipse">
            <a:avLst/>
          </a:prstGeom>
          <a:solidFill>
            <a:srgbClr val="ffd8ce"/>
          </a:solidFill>
          <a:ln w="18000">
            <a:solidFill>
              <a:srgbClr val="ff4000"/>
            </a:solidFill>
            <a:round/>
          </a:ln>
        </p:spPr>
        <p:style>
          <a:lnRef idx="0"/>
          <a:fillRef idx="0"/>
          <a:effectRef idx="0"/>
          <a:fontRef idx="minor"/>
        </p:style>
      </p:sp>
      <p:sp>
        <p:nvSpPr>
          <p:cNvPr id="78" name=""/>
          <p:cNvSpPr/>
          <p:nvPr/>
        </p:nvSpPr>
        <p:spPr>
          <a:xfrm flipH="1">
            <a:off x="693360" y="4014720"/>
            <a:ext cx="180000" cy="180000"/>
          </a:xfrm>
          <a:prstGeom prst="ellipse">
            <a:avLst/>
          </a:prstGeom>
          <a:solidFill>
            <a:srgbClr val="dee6ef"/>
          </a:solidFill>
          <a:ln w="18000">
            <a:solidFill>
              <a:srgbClr val="2a6099"/>
            </a:solidFill>
            <a:round/>
          </a:ln>
        </p:spPr>
        <p:style>
          <a:lnRef idx="0"/>
          <a:fillRef idx="0"/>
          <a:effectRef idx="0"/>
          <a:fontRef idx="minor"/>
        </p:style>
      </p:sp>
      <p:sp>
        <p:nvSpPr>
          <p:cNvPr id="79" name=""/>
          <p:cNvSpPr/>
          <p:nvPr/>
        </p:nvSpPr>
        <p:spPr>
          <a:xfrm>
            <a:off x="369360" y="4410720"/>
            <a:ext cx="180000" cy="180000"/>
          </a:xfrm>
          <a:prstGeom prst="ellipse">
            <a:avLst/>
          </a:prstGeom>
          <a:solidFill>
            <a:srgbClr val="dee6ef"/>
          </a:solidFill>
          <a:ln w="18000">
            <a:solidFill>
              <a:srgbClr val="2a6099"/>
            </a:solidFill>
            <a:round/>
          </a:ln>
        </p:spPr>
        <p:style>
          <a:lnRef idx="0"/>
          <a:fillRef idx="0"/>
          <a:effectRef idx="0"/>
          <a:fontRef idx="minor"/>
        </p:style>
      </p:sp>
      <p:sp>
        <p:nvSpPr>
          <p:cNvPr id="80" name=""/>
          <p:cNvSpPr/>
          <p:nvPr/>
        </p:nvSpPr>
        <p:spPr>
          <a:xfrm>
            <a:off x="549360" y="4230720"/>
            <a:ext cx="180000" cy="180000"/>
          </a:xfrm>
          <a:prstGeom prst="ellipse">
            <a:avLst/>
          </a:prstGeom>
          <a:solidFill>
            <a:srgbClr val="dee6ef"/>
          </a:solidFill>
          <a:ln w="18000">
            <a:solidFill>
              <a:srgbClr val="2a6099"/>
            </a:solidFill>
            <a:round/>
          </a:ln>
        </p:spPr>
        <p:style>
          <a:lnRef idx="0"/>
          <a:fillRef idx="0"/>
          <a:effectRef idx="0"/>
          <a:fontRef idx="minor"/>
        </p:style>
      </p:sp>
      <p:sp>
        <p:nvSpPr>
          <p:cNvPr id="81" name=""/>
          <p:cNvSpPr/>
          <p:nvPr/>
        </p:nvSpPr>
        <p:spPr>
          <a:xfrm>
            <a:off x="549360" y="4590720"/>
            <a:ext cx="180000" cy="180000"/>
          </a:xfrm>
          <a:prstGeom prst="ellipse">
            <a:avLst/>
          </a:prstGeom>
          <a:solidFill>
            <a:srgbClr val="dee6ef"/>
          </a:solidFill>
          <a:ln w="18000">
            <a:solidFill>
              <a:srgbClr val="2a6099"/>
            </a:solidFill>
            <a:round/>
          </a:ln>
        </p:spPr>
        <p:style>
          <a:lnRef idx="0"/>
          <a:fillRef idx="0"/>
          <a:effectRef idx="0"/>
          <a:fontRef idx="minor"/>
        </p:style>
      </p:sp>
      <p:sp>
        <p:nvSpPr>
          <p:cNvPr id="82" name=""/>
          <p:cNvSpPr/>
          <p:nvPr/>
        </p:nvSpPr>
        <p:spPr>
          <a:xfrm>
            <a:off x="693360" y="4806720"/>
            <a:ext cx="180000" cy="180000"/>
          </a:xfrm>
          <a:prstGeom prst="ellipse">
            <a:avLst/>
          </a:prstGeom>
          <a:solidFill>
            <a:srgbClr val="dee6ef"/>
          </a:solidFill>
          <a:ln w="18000">
            <a:solidFill>
              <a:srgbClr val="2a6099"/>
            </a:solidFill>
            <a:round/>
          </a:ln>
        </p:spPr>
        <p:style>
          <a:lnRef idx="0"/>
          <a:fillRef idx="0"/>
          <a:effectRef idx="0"/>
          <a:fontRef idx="minor"/>
        </p:style>
      </p:sp>
      <p:sp>
        <p:nvSpPr>
          <p:cNvPr id="83" name=""/>
          <p:cNvSpPr/>
          <p:nvPr/>
        </p:nvSpPr>
        <p:spPr>
          <a:xfrm>
            <a:off x="693360" y="5058720"/>
            <a:ext cx="180000" cy="180000"/>
          </a:xfrm>
          <a:prstGeom prst="ellipse">
            <a:avLst/>
          </a:prstGeom>
          <a:solidFill>
            <a:srgbClr val="ffd8ce"/>
          </a:solidFill>
          <a:ln w="18000">
            <a:solidFill>
              <a:srgbClr val="ff4000"/>
            </a:solidFill>
            <a:round/>
          </a:ln>
        </p:spPr>
        <p:style>
          <a:lnRef idx="0"/>
          <a:fillRef idx="0"/>
          <a:effectRef idx="0"/>
          <a:fontRef idx="minor"/>
        </p:style>
      </p:sp>
      <p:sp>
        <p:nvSpPr>
          <p:cNvPr id="84" name=""/>
          <p:cNvSpPr/>
          <p:nvPr/>
        </p:nvSpPr>
        <p:spPr>
          <a:xfrm flipH="1">
            <a:off x="1269360" y="5454720"/>
            <a:ext cx="180000" cy="180000"/>
          </a:xfrm>
          <a:prstGeom prst="ellipse">
            <a:avLst/>
          </a:prstGeom>
          <a:solidFill>
            <a:srgbClr val="dee6ef"/>
          </a:solidFill>
          <a:ln w="18000">
            <a:solidFill>
              <a:srgbClr val="2a6099"/>
            </a:solidFill>
            <a:round/>
          </a:ln>
        </p:spPr>
        <p:style>
          <a:lnRef idx="0"/>
          <a:fillRef idx="0"/>
          <a:effectRef idx="0"/>
          <a:fontRef idx="minor"/>
        </p:style>
      </p:sp>
      <p:sp>
        <p:nvSpPr>
          <p:cNvPr id="85" name=""/>
          <p:cNvSpPr/>
          <p:nvPr/>
        </p:nvSpPr>
        <p:spPr>
          <a:xfrm flipH="1">
            <a:off x="1089360" y="5274720"/>
            <a:ext cx="180000" cy="180000"/>
          </a:xfrm>
          <a:prstGeom prst="ellipse">
            <a:avLst/>
          </a:prstGeom>
          <a:solidFill>
            <a:srgbClr val="dee6ef"/>
          </a:solidFill>
          <a:ln w="18000">
            <a:solidFill>
              <a:srgbClr val="2a6099"/>
            </a:solidFill>
            <a:round/>
          </a:ln>
        </p:spPr>
        <p:style>
          <a:lnRef idx="0"/>
          <a:fillRef idx="0"/>
          <a:effectRef idx="0"/>
          <a:fontRef idx="minor"/>
        </p:style>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hyperlink" Target="https://doi.org/10.5281/zenodo.1398337" TargetMode="External"/><Relationship Id="rId2"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hyperlink" Target="http://soundcloud.com/anton-baotic/giraffe-nocturnal-humming" TargetMode="External"/><Relationship Id="rId2" Type="http://schemas.openxmlformats.org/officeDocument/2006/relationships/hyperlink" Target="http://antonbaotic.com/giraffeoutloud-en" TargetMode="External"/><Relationship Id="rId3"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hyperlink" Target="http://www.zoovienna.at/" TargetMode="External"/><Relationship Id="rId2" Type="http://schemas.openxmlformats.org/officeDocument/2006/relationships/hyperlink" Target="https://magazin.wienmuseum.at/die-erste-giraffe-in-wien" TargetMode="External"/><Relationship Id="rId3" Type="http://schemas.openxmlformats.org/officeDocument/2006/relationships/hyperlink" Target="http://www.zooschmiding.at/welt-giraffentag-21-juni/" TargetMode="External"/><Relationship Id="rId4"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hyperlink" Target="http://www.hdm.at/" TargetMode="External"/><Relationship Id="rId2"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r>
              <a:rPr b="0" lang="de-AT" sz="3300" spc="-1" strike="noStrike">
                <a:solidFill>
                  <a:srgbClr val="050505"/>
                </a:solidFill>
                <a:latin typeface="Times New Roman"/>
              </a:rPr>
              <a:t>User:Plodan, Vienna, Austria</a:t>
            </a:r>
            <a:endParaRPr b="0" lang="de-AT" sz="3300" spc="-1" strike="noStrike">
              <a:solidFill>
                <a:srgbClr val="050505"/>
              </a:solidFill>
              <a:latin typeface="Times New Roman"/>
            </a:endParaRPr>
          </a:p>
        </p:txBody>
      </p:sp>
      <p:sp>
        <p:nvSpPr>
          <p:cNvPr id="123" name="PlaceHolder 2"/>
          <p:cNvSpPr>
            <a:spLocks noGrp="1"/>
          </p:cNvSpPr>
          <p:nvPr>
            <p:ph type="subTitle"/>
          </p:nvPr>
        </p:nvSpPr>
        <p:spPr>
          <a:xfrm>
            <a:off x="1620000" y="1368000"/>
            <a:ext cx="8100000" cy="3288240"/>
          </a:xfrm>
          <a:prstGeom prst="rect">
            <a:avLst/>
          </a:prstGeom>
          <a:noFill/>
          <a:ln w="0">
            <a:noFill/>
          </a:ln>
        </p:spPr>
        <p:txBody>
          <a:bodyPr lIns="0" rIns="0" tIns="0" bIns="0" anchor="ctr">
            <a:noAutofit/>
          </a:bodyPr>
          <a:p>
            <a:pPr algn="ctr">
              <a:buNone/>
            </a:pPr>
            <a:r>
              <a:rPr b="0" lang="de-AT" sz="3200" spc="-1" strike="noStrike">
                <a:latin typeface="Times New Roman"/>
              </a:rPr>
              <a:t>Wikimania 2025, Nairobi, Kenya</a:t>
            </a:r>
            <a:endParaRPr b="0" lang="de-AT" sz="3200" spc="-1" strike="noStrike">
              <a:latin typeface="Times New Roman"/>
            </a:endParaRPr>
          </a:p>
          <a:p>
            <a:pPr algn="ctr">
              <a:buNone/>
            </a:pPr>
            <a:endParaRPr b="0" lang="de-AT" sz="3200" spc="-1" strike="noStrike">
              <a:latin typeface="Times New Roman"/>
            </a:endParaRPr>
          </a:p>
          <a:p>
            <a:pPr algn="ctr">
              <a:buNone/>
            </a:pPr>
            <a:endParaRPr b="0" lang="de-AT" sz="3200" spc="-1" strike="noStrike">
              <a:latin typeface="Times New Roman"/>
            </a:endParaRPr>
          </a:p>
        </p:txBody>
      </p:sp>
      <p:pic>
        <p:nvPicPr>
          <p:cNvPr id="124" name="" descr=""/>
          <p:cNvPicPr/>
          <p:nvPr/>
        </p:nvPicPr>
        <p:blipFill>
          <a:blip r:embed="rId1"/>
          <a:stretch/>
        </p:blipFill>
        <p:spPr>
          <a:xfrm>
            <a:off x="3845520" y="3240000"/>
            <a:ext cx="3174480" cy="1056600"/>
          </a:xfrm>
          <a:prstGeom prst="rect">
            <a:avLst/>
          </a:prstGeom>
          <a:ln w="18000">
            <a:noFill/>
          </a:ln>
        </p:spPr>
      </p:pic>
      <p:sp>
        <p:nvSpPr>
          <p:cNvPr id="4" name="PlaceHolder 3"/>
          <p:cNvSpPr>
            <a:spLocks noGrp="1"/>
          </p:cNvSpPr>
          <p:nvPr>
            <p:ph type="sldNum" idx="3"/>
          </p:nvPr>
        </p:nvSpPr>
        <p:spPr/>
        <p:txBody>
          <a:bodyPr/>
          <a:p>
            <a:fld id="{844A825E-C87D-4B00-9F5D-8C54D19DB95E}"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r>
              <a:rPr b="0" lang="de-AT" sz="3300" spc="-1" strike="noStrike">
                <a:solidFill>
                  <a:srgbClr val="050505"/>
                </a:solidFill>
                <a:latin typeface="Times New Roman"/>
              </a:rPr>
              <a:t>Research papers</a:t>
            </a:r>
            <a:endParaRPr b="0" lang="de-AT" sz="3300" spc="-1" strike="noStrike">
              <a:solidFill>
                <a:srgbClr val="050505"/>
              </a:solidFill>
              <a:latin typeface="Times New Roman"/>
            </a:endParaRPr>
          </a:p>
        </p:txBody>
      </p:sp>
      <p:sp>
        <p:nvSpPr>
          <p:cNvPr id="142" name="PlaceHolder 2"/>
          <p:cNvSpPr>
            <a:spLocks noGrp="1"/>
          </p:cNvSpPr>
          <p:nvPr>
            <p:ph/>
          </p:nvPr>
        </p:nvSpPr>
        <p:spPr>
          <a:xfrm>
            <a:off x="1620000" y="1368000"/>
            <a:ext cx="8100000" cy="3288240"/>
          </a:xfrm>
          <a:prstGeom prst="rect">
            <a:avLst/>
          </a:prstGeom>
          <a:noFill/>
          <a:ln w="0">
            <a:noFill/>
          </a:ln>
        </p:spPr>
        <p:txBody>
          <a:bodyPr lIns="0" rIns="0" tIns="0" bIns="0" anchor="t">
            <a:normAutofit fontScale="90000"/>
          </a:bodyPr>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Millions of research papers are published every year.</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Therefore, standing out of the crowd has become most important.</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Many researchers experience permanent publication pressure („publish or perish“).</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To publish in highly-ranked journals or with prestigious publishing houses is usually very expensive.</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Open Access publications are freely accessible to the public and generally much easier to find.</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endParaRPr b="0" lang="de-AT" sz="2400" spc="-1" strike="noStrike">
              <a:solidFill>
                <a:srgbClr val="050505"/>
              </a:solidFill>
              <a:latin typeface="Arial"/>
            </a:endParaRPr>
          </a:p>
        </p:txBody>
      </p:sp>
      <p:sp>
        <p:nvSpPr>
          <p:cNvPr id="4" name="PlaceHolder 3"/>
          <p:cNvSpPr>
            <a:spLocks noGrp="1"/>
          </p:cNvSpPr>
          <p:nvPr>
            <p:ph type="sldNum" idx="3"/>
          </p:nvPr>
        </p:nvSpPr>
        <p:spPr/>
        <p:txBody>
          <a:bodyPr/>
          <a:p>
            <a:fld id="{809CAEE6-3F34-4CE9-98D4-A427D6F6C11F}"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r>
              <a:rPr b="0" lang="de-AT" sz="3300" spc="-1" strike="noStrike">
                <a:solidFill>
                  <a:srgbClr val="050505"/>
                </a:solidFill>
                <a:latin typeface="Times New Roman"/>
              </a:rPr>
              <a:t>Recommendations</a:t>
            </a:r>
            <a:endParaRPr b="0" lang="de-AT" sz="3300" spc="-1" strike="noStrike">
              <a:solidFill>
                <a:srgbClr val="050505"/>
              </a:solidFill>
              <a:latin typeface="Times New Roman"/>
            </a:endParaRPr>
          </a:p>
        </p:txBody>
      </p:sp>
      <p:sp>
        <p:nvSpPr>
          <p:cNvPr id="144" name="PlaceHolder 2"/>
          <p:cNvSpPr>
            <a:spLocks noGrp="1"/>
          </p:cNvSpPr>
          <p:nvPr>
            <p:ph/>
          </p:nvPr>
        </p:nvSpPr>
        <p:spPr>
          <a:xfrm>
            <a:off x="1620000" y="1368000"/>
            <a:ext cx="8100000" cy="3288240"/>
          </a:xfrm>
          <a:prstGeom prst="rect">
            <a:avLst/>
          </a:prstGeom>
          <a:noFill/>
          <a:ln w="0">
            <a:noFill/>
          </a:ln>
        </p:spPr>
        <p:txBody>
          <a:bodyPr lIns="0" rIns="0" tIns="0" bIns="0" anchor="t">
            <a:normAutofit/>
          </a:bodyPr>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How can researchers be more visible? Take a look at the science comic at</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 </a:t>
            </a:r>
            <a:r>
              <a:rPr b="0" lang="de-AT" sz="2400" spc="-1" strike="noStrike">
                <a:solidFill>
                  <a:srgbClr val="050505"/>
                </a:solidFill>
                <a:latin typeface="Arial"/>
                <a:hlinkClick r:id="rId1"/>
              </a:rPr>
              <a:t>https://doi.org/10.5281/zenodo.1398337</a:t>
            </a:r>
            <a:r>
              <a:rPr b="0" lang="de-AT" sz="2400" spc="-1" strike="noStrike">
                <a:solidFill>
                  <a:srgbClr val="050505"/>
                </a:solidFill>
                <a:latin typeface="Arial"/>
              </a:rPr>
              <a:t>.</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The Digital Object Identifier (DOI) has become the established standard for scientific publications and research data.</a:t>
            </a:r>
            <a:endParaRPr b="0" lang="de-AT" sz="2400" spc="-1" strike="noStrike">
              <a:solidFill>
                <a:srgbClr val="050505"/>
              </a:solidFill>
              <a:latin typeface="Arial"/>
            </a:endParaRPr>
          </a:p>
        </p:txBody>
      </p:sp>
      <p:sp>
        <p:nvSpPr>
          <p:cNvPr id="4" name="PlaceHolder 3"/>
          <p:cNvSpPr>
            <a:spLocks noGrp="1"/>
          </p:cNvSpPr>
          <p:nvPr>
            <p:ph type="sldNum" idx="3"/>
          </p:nvPr>
        </p:nvSpPr>
        <p:spPr/>
        <p:txBody>
          <a:bodyPr/>
          <a:p>
            <a:fld id="{771EC3FF-70CA-4057-9888-E48686464FA8}"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r>
              <a:rPr b="0" lang="de-AT" sz="3300" spc="-1" strike="noStrike">
                <a:solidFill>
                  <a:srgbClr val="050505"/>
                </a:solidFill>
                <a:latin typeface="Times New Roman"/>
              </a:rPr>
              <a:t>Academic social networks</a:t>
            </a:r>
            <a:endParaRPr b="0" lang="de-AT" sz="3300" spc="-1" strike="noStrike">
              <a:solidFill>
                <a:srgbClr val="050505"/>
              </a:solidFill>
              <a:latin typeface="Times New Roman"/>
            </a:endParaRPr>
          </a:p>
        </p:txBody>
      </p:sp>
      <p:sp>
        <p:nvSpPr>
          <p:cNvPr id="146" name="PlaceHolder 2"/>
          <p:cNvSpPr>
            <a:spLocks noGrp="1"/>
          </p:cNvSpPr>
          <p:nvPr>
            <p:ph/>
          </p:nvPr>
        </p:nvSpPr>
        <p:spPr>
          <a:xfrm>
            <a:off x="1620000" y="1368000"/>
            <a:ext cx="8100000" cy="3288240"/>
          </a:xfrm>
          <a:prstGeom prst="rect">
            <a:avLst/>
          </a:prstGeom>
          <a:noFill/>
          <a:ln w="0">
            <a:noFill/>
          </a:ln>
        </p:spPr>
        <p:txBody>
          <a:bodyPr lIns="0" rIns="0" tIns="0" bIns="0" anchor="t">
            <a:normAutofit fontScale="98000"/>
          </a:bodyPr>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Academic social networks such as Academia.edu and ResearchGate are social networks where scientists can network, interact with other professionals, and exchange publications.</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But these networks are commercial and require entering personal data, which they analyse for advertising purposes.</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Rather use them as landing pages for your CRIS profile or ORCID record.</a:t>
            </a:r>
            <a:endParaRPr b="0" lang="de-AT" sz="2400" spc="-1" strike="noStrike">
              <a:solidFill>
                <a:srgbClr val="050505"/>
              </a:solidFill>
              <a:latin typeface="Arial"/>
            </a:endParaRPr>
          </a:p>
        </p:txBody>
      </p:sp>
      <p:sp>
        <p:nvSpPr>
          <p:cNvPr id="4" name="PlaceHolder 3"/>
          <p:cNvSpPr>
            <a:spLocks noGrp="1"/>
          </p:cNvSpPr>
          <p:nvPr>
            <p:ph type="sldNum" idx="3"/>
          </p:nvPr>
        </p:nvSpPr>
        <p:spPr/>
        <p:txBody>
          <a:bodyPr/>
          <a:p>
            <a:fld id="{E65C6018-329F-4B1D-8E22-F18955EE5292}"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7"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r>
              <a:rPr b="0" lang="de-AT" sz="3300" spc="-1" strike="noStrike">
                <a:solidFill>
                  <a:srgbClr val="050505"/>
                </a:solidFill>
                <a:latin typeface="Times New Roman"/>
              </a:rPr>
              <a:t>The ORCID ID</a:t>
            </a:r>
            <a:endParaRPr b="0" lang="de-AT" sz="3300" spc="-1" strike="noStrike">
              <a:solidFill>
                <a:srgbClr val="050505"/>
              </a:solidFill>
              <a:latin typeface="Times New Roman"/>
            </a:endParaRPr>
          </a:p>
        </p:txBody>
      </p:sp>
      <p:sp>
        <p:nvSpPr>
          <p:cNvPr id="148" name="PlaceHolder 2"/>
          <p:cNvSpPr>
            <a:spLocks noGrp="1"/>
          </p:cNvSpPr>
          <p:nvPr>
            <p:ph/>
          </p:nvPr>
        </p:nvSpPr>
        <p:spPr>
          <a:xfrm>
            <a:off x="1620000" y="1368000"/>
            <a:ext cx="8100000" cy="3288240"/>
          </a:xfrm>
          <a:prstGeom prst="rect">
            <a:avLst/>
          </a:prstGeom>
          <a:noFill/>
          <a:ln w="0">
            <a:noFill/>
          </a:ln>
        </p:spPr>
        <p:txBody>
          <a:bodyPr lIns="0" rIns="0" tIns="0" bIns="0" anchor="t">
            <a:normAutofit/>
          </a:bodyPr>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The ORCID ID (Open Researcher and Contributor ID)</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has become a standard for the unambiguous attribution </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of publications to their authors.</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Attributions just by name is prone to errors for various reasons, such as name similarities, name change (e.g. through marriages), and different spellings.</a:t>
            </a:r>
            <a:endParaRPr b="0" lang="de-AT" sz="2400" spc="-1" strike="noStrike">
              <a:solidFill>
                <a:srgbClr val="050505"/>
              </a:solidFill>
              <a:latin typeface="Arial"/>
            </a:endParaRPr>
          </a:p>
        </p:txBody>
      </p:sp>
      <p:sp>
        <p:nvSpPr>
          <p:cNvPr id="4" name="PlaceHolder 3"/>
          <p:cNvSpPr>
            <a:spLocks noGrp="1"/>
          </p:cNvSpPr>
          <p:nvPr>
            <p:ph type="sldNum" idx="3"/>
          </p:nvPr>
        </p:nvSpPr>
        <p:spPr/>
        <p:txBody>
          <a:bodyPr/>
          <a:p>
            <a:fld id="{E5DDCC1C-3152-41F2-864B-45DA7DEC1FAC}" type="slidenum">
              <a:t>13</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r>
              <a:rPr b="0" lang="de-AT" sz="3300" spc="-1" strike="noStrike">
                <a:solidFill>
                  <a:srgbClr val="050505"/>
                </a:solidFill>
                <a:latin typeface="Times New Roman"/>
              </a:rPr>
              <a:t>Acoustics Research Institute (ARI)</a:t>
            </a:r>
            <a:br>
              <a:rPr sz="3300"/>
            </a:br>
            <a:r>
              <a:rPr b="0" lang="de-AT" sz="3300" spc="-1" strike="noStrike">
                <a:solidFill>
                  <a:srgbClr val="050505"/>
                </a:solidFill>
                <a:latin typeface="Times New Roman"/>
              </a:rPr>
              <a:t>of the Austrian Academy of Sciences</a:t>
            </a:r>
            <a:endParaRPr b="0" lang="de-AT" sz="3300" spc="-1" strike="noStrike">
              <a:solidFill>
                <a:srgbClr val="050505"/>
              </a:solidFill>
              <a:latin typeface="Times New Roman"/>
            </a:endParaRPr>
          </a:p>
        </p:txBody>
      </p:sp>
      <p:sp>
        <p:nvSpPr>
          <p:cNvPr id="126" name="PlaceHolder 2"/>
          <p:cNvSpPr>
            <a:spLocks noGrp="1"/>
          </p:cNvSpPr>
          <p:nvPr>
            <p:ph/>
          </p:nvPr>
        </p:nvSpPr>
        <p:spPr>
          <a:xfrm>
            <a:off x="1620000" y="1368000"/>
            <a:ext cx="8100000" cy="3288240"/>
          </a:xfrm>
          <a:prstGeom prst="rect">
            <a:avLst/>
          </a:prstGeom>
          <a:noFill/>
          <a:ln w="0">
            <a:noFill/>
          </a:ln>
        </p:spPr>
        <p:txBody>
          <a:bodyPr lIns="0" rIns="0" tIns="0" bIns="0" anchor="t">
            <a:normAutofit fontScale="94000"/>
          </a:bodyPr>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Dr. Anton BAOTIC studied at the University of Vienna, where he got a Master´s degree in 2011 for his thesis entitled „Vocal communication in infant giant pandas“.</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At the University of Vienna (founded 12th March 1365) he received a Ph.D. in biology in 2018.</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Bioacoustics, animal behaviour, and animal coginition are his core areas of expertise.</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The ARI conducts application-oriented fundamental research in the field of acoustics.</a:t>
            </a:r>
            <a:endParaRPr b="0" lang="de-AT" sz="2400" spc="-1" strike="noStrike">
              <a:solidFill>
                <a:srgbClr val="050505"/>
              </a:solidFill>
              <a:latin typeface="Arial"/>
            </a:endParaRPr>
          </a:p>
        </p:txBody>
      </p:sp>
      <p:sp>
        <p:nvSpPr>
          <p:cNvPr id="4" name="PlaceHolder 3"/>
          <p:cNvSpPr>
            <a:spLocks noGrp="1"/>
          </p:cNvSpPr>
          <p:nvPr>
            <p:ph type="sldNum" idx="3"/>
          </p:nvPr>
        </p:nvSpPr>
        <p:spPr/>
        <p:txBody>
          <a:bodyPr/>
          <a:p>
            <a:fld id="{E274F8FE-4BAB-4271-BAF6-706F4CD11FA9}"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r>
              <a:rPr b="0" lang="de-AT" sz="3300" spc="-1" strike="noStrike">
                <a:solidFill>
                  <a:srgbClr val="050505"/>
                </a:solidFill>
                <a:latin typeface="Times New Roman"/>
              </a:rPr>
              <a:t>Giraffes</a:t>
            </a:r>
            <a:endParaRPr b="0" lang="de-AT" sz="3300" spc="-1" strike="noStrike">
              <a:solidFill>
                <a:srgbClr val="050505"/>
              </a:solidFill>
              <a:latin typeface="Times New Roman"/>
            </a:endParaRPr>
          </a:p>
        </p:txBody>
      </p:sp>
      <p:sp>
        <p:nvSpPr>
          <p:cNvPr id="128" name="PlaceHolder 2"/>
          <p:cNvSpPr>
            <a:spLocks noGrp="1"/>
          </p:cNvSpPr>
          <p:nvPr>
            <p:ph/>
          </p:nvPr>
        </p:nvSpPr>
        <p:spPr>
          <a:xfrm>
            <a:off x="1620000" y="1368000"/>
            <a:ext cx="8100000" cy="3288240"/>
          </a:xfrm>
          <a:prstGeom prst="rect">
            <a:avLst/>
          </a:prstGeom>
          <a:noFill/>
          <a:ln w="0">
            <a:noFill/>
          </a:ln>
        </p:spPr>
        <p:txBody>
          <a:bodyPr lIns="0" rIns="0" tIns="0" bIns="0" anchor="t">
            <a:normAutofit fontScale="89000"/>
          </a:bodyPr>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In social animal species, vocal communication is a crucial aspect of information exchange. Giraffes live in such dynamic societies.</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Giraffes produce a variety of audible sounds such as growls, snorts, bursts, and hisses. They hum at night!</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GIRAFFE  OUT  LOUD is an ambitious pioneer research project that combines zoo and field research. The scientific findings can potentially help zoos to better meet the needs of their giraffes as well as provide knowledge-based increased conservation for this iconic and threatened species.</a:t>
            </a:r>
            <a:endParaRPr b="0" lang="de-AT" sz="2400" spc="-1" strike="noStrike">
              <a:solidFill>
                <a:srgbClr val="050505"/>
              </a:solidFill>
              <a:latin typeface="Arial"/>
            </a:endParaRPr>
          </a:p>
        </p:txBody>
      </p:sp>
      <p:sp>
        <p:nvSpPr>
          <p:cNvPr id="4" name="PlaceHolder 3"/>
          <p:cNvSpPr>
            <a:spLocks noGrp="1"/>
          </p:cNvSpPr>
          <p:nvPr>
            <p:ph type="sldNum" idx="3"/>
          </p:nvPr>
        </p:nvSpPr>
        <p:spPr/>
        <p:txBody>
          <a:bodyPr/>
          <a:p>
            <a:fld id="{D0C5C523-4843-4CF0-965F-94E66D92B24C}"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r>
              <a:rPr b="0" lang="de-AT" sz="3300" spc="-1" strike="noStrike">
                <a:solidFill>
                  <a:srgbClr val="050505"/>
                </a:solidFill>
                <a:latin typeface="Times New Roman"/>
              </a:rPr>
              <a:t>GIRAFFES</a:t>
            </a:r>
            <a:endParaRPr b="0" lang="de-AT" sz="3300" spc="-1" strike="noStrike">
              <a:solidFill>
                <a:srgbClr val="050505"/>
              </a:solidFill>
              <a:latin typeface="Times New Roman"/>
            </a:endParaRPr>
          </a:p>
        </p:txBody>
      </p:sp>
      <p:sp>
        <p:nvSpPr>
          <p:cNvPr id="130" name="PlaceHolder 2"/>
          <p:cNvSpPr>
            <a:spLocks noGrp="1"/>
          </p:cNvSpPr>
          <p:nvPr>
            <p:ph/>
          </p:nvPr>
        </p:nvSpPr>
        <p:spPr>
          <a:xfrm>
            <a:off x="1620000" y="1368000"/>
            <a:ext cx="8100000" cy="3288240"/>
          </a:xfrm>
          <a:prstGeom prst="rect">
            <a:avLst/>
          </a:prstGeom>
          <a:noFill/>
          <a:ln w="0">
            <a:noFill/>
          </a:ln>
        </p:spPr>
        <p:txBody>
          <a:bodyPr lIns="0" rIns="0" tIns="0" bIns="0" anchor="t">
            <a:normAutofit/>
          </a:bodyPr>
          <a:p>
            <a:pPr marL="432000" indent="-324000">
              <a:spcAft>
                <a:spcPts val="1060"/>
              </a:spcAft>
              <a:buClr>
                <a:srgbClr val="000000"/>
              </a:buClr>
              <a:buSzPct val="40000"/>
              <a:buFont typeface="Wingdings" charset="2"/>
              <a:buChar char=""/>
            </a:pPr>
            <a:r>
              <a:rPr b="0" lang="de-AT" sz="2400" spc="-1" strike="noStrike">
                <a:solidFill>
                  <a:srgbClr val="050505"/>
                </a:solidFill>
                <a:latin typeface="Arial"/>
                <a:hlinkClick r:id="rId1"/>
              </a:rPr>
              <a:t>soundcloud.com/anton-baotic/giraffe-nocturnal-humming</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hlinkClick r:id="rId2"/>
              </a:rPr>
              <a:t>antonbaotic.com/giraffeoutloud-en</a:t>
            </a:r>
            <a:endParaRPr b="0" lang="de-AT" sz="2400" spc="-1" strike="noStrike">
              <a:solidFill>
                <a:srgbClr val="050505"/>
              </a:solidFill>
              <a:latin typeface="Arial"/>
            </a:endParaRPr>
          </a:p>
        </p:txBody>
      </p:sp>
      <p:sp>
        <p:nvSpPr>
          <p:cNvPr id="4" name="PlaceHolder 3"/>
          <p:cNvSpPr>
            <a:spLocks noGrp="1"/>
          </p:cNvSpPr>
          <p:nvPr>
            <p:ph type="sldNum" idx="3"/>
          </p:nvPr>
        </p:nvSpPr>
        <p:spPr/>
        <p:txBody>
          <a:bodyPr/>
          <a:p>
            <a:fld id="{3B23061B-21AF-4E65-8764-6A634CD3E122}"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r>
              <a:rPr b="0" lang="de-AT" sz="3300" spc="-1" strike="noStrike">
                <a:solidFill>
                  <a:srgbClr val="050505"/>
                </a:solidFill>
                <a:latin typeface="Times New Roman"/>
              </a:rPr>
              <a:t>ELEPHANTS</a:t>
            </a:r>
            <a:endParaRPr b="0" lang="de-AT" sz="3300" spc="-1" strike="noStrike">
              <a:solidFill>
                <a:srgbClr val="050505"/>
              </a:solidFill>
              <a:latin typeface="Times New Roman"/>
            </a:endParaRPr>
          </a:p>
        </p:txBody>
      </p:sp>
      <p:sp>
        <p:nvSpPr>
          <p:cNvPr id="132" name="PlaceHolder 2"/>
          <p:cNvSpPr>
            <a:spLocks noGrp="1"/>
          </p:cNvSpPr>
          <p:nvPr>
            <p:ph/>
          </p:nvPr>
        </p:nvSpPr>
        <p:spPr>
          <a:xfrm>
            <a:off x="1620000" y="1368000"/>
            <a:ext cx="8100000" cy="3288240"/>
          </a:xfrm>
          <a:prstGeom prst="rect">
            <a:avLst/>
          </a:prstGeom>
          <a:noFill/>
          <a:ln w="0">
            <a:noFill/>
          </a:ln>
        </p:spPr>
        <p:txBody>
          <a:bodyPr lIns="0" rIns="0" tIns="0" bIns="0" anchor="t">
            <a:normAutofit fontScale="97000"/>
          </a:bodyPr>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Elephants can produce infrasonic calls.</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Infrasonic calls are important, particularly for long-distance communication, in both African and Asian elephants.</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Using machine learning, it was postulated in 2024 that elephants use personal names.</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Research published in „Nature Ecology and Evolution“ demonstrated that elephants call each other by name and respond when they hear others call their name.</a:t>
            </a:r>
            <a:endParaRPr b="0" lang="de-AT" sz="2400" spc="-1" strike="noStrike">
              <a:solidFill>
                <a:srgbClr val="050505"/>
              </a:solidFill>
              <a:latin typeface="Arial"/>
            </a:endParaRPr>
          </a:p>
        </p:txBody>
      </p:sp>
      <p:sp>
        <p:nvSpPr>
          <p:cNvPr id="4" name="PlaceHolder 3"/>
          <p:cNvSpPr>
            <a:spLocks noGrp="1"/>
          </p:cNvSpPr>
          <p:nvPr>
            <p:ph type="sldNum" idx="3"/>
          </p:nvPr>
        </p:nvSpPr>
        <p:spPr/>
        <p:txBody>
          <a:bodyPr/>
          <a:p>
            <a:fld id="{860EE074-71FF-458D-9EA2-0E29B8952E4F}"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r>
              <a:rPr b="0" lang="de-AT" sz="3300" spc="-1" strike="noStrike">
                <a:solidFill>
                  <a:srgbClr val="050505"/>
                </a:solidFill>
                <a:latin typeface="Times New Roman"/>
              </a:rPr>
              <a:t>ELEPHANTS</a:t>
            </a:r>
            <a:endParaRPr b="0" lang="de-AT" sz="3300" spc="-1" strike="noStrike">
              <a:solidFill>
                <a:srgbClr val="050505"/>
              </a:solidFill>
              <a:latin typeface="Times New Roman"/>
            </a:endParaRPr>
          </a:p>
        </p:txBody>
      </p:sp>
      <p:sp>
        <p:nvSpPr>
          <p:cNvPr id="134" name="PlaceHolder 2"/>
          <p:cNvSpPr>
            <a:spLocks noGrp="1"/>
          </p:cNvSpPr>
          <p:nvPr>
            <p:ph/>
          </p:nvPr>
        </p:nvSpPr>
        <p:spPr>
          <a:xfrm>
            <a:off x="1620000" y="1368000"/>
            <a:ext cx="8100000" cy="3288240"/>
          </a:xfrm>
          <a:prstGeom prst="rect">
            <a:avLst/>
          </a:prstGeom>
          <a:noFill/>
          <a:ln w="0">
            <a:noFill/>
          </a:ln>
        </p:spPr>
        <p:txBody>
          <a:bodyPr lIns="0" rIns="0" tIns="0" bIns="0" anchor="t">
            <a:normAutofit/>
          </a:bodyPr>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Researchers analyzed hundreds of elephant calls recorded over more than a year in Kenya, utilizing machine learning to identify specific sounds made by elephants when calling each other.</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Elephants communicate via touching, visual displays, vocalisations, seismic vibrations, and semiochemicals.</a:t>
            </a:r>
            <a:endParaRPr b="0" lang="de-AT" sz="2400" spc="-1" strike="noStrike">
              <a:solidFill>
                <a:srgbClr val="050505"/>
              </a:solidFill>
              <a:latin typeface="Arial"/>
            </a:endParaRPr>
          </a:p>
        </p:txBody>
      </p:sp>
      <p:sp>
        <p:nvSpPr>
          <p:cNvPr id="4" name="PlaceHolder 3"/>
          <p:cNvSpPr>
            <a:spLocks noGrp="1"/>
          </p:cNvSpPr>
          <p:nvPr>
            <p:ph type="sldNum" idx="3"/>
          </p:nvPr>
        </p:nvSpPr>
        <p:spPr/>
        <p:txBody>
          <a:bodyPr/>
          <a:p>
            <a:fld id="{D4D6DAE2-E1E5-4504-9DA5-0FB2FF4A70C7}"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r>
              <a:rPr b="0" lang="de-AT" sz="3300" spc="-1" strike="noStrike">
                <a:solidFill>
                  <a:srgbClr val="050505"/>
                </a:solidFill>
                <a:latin typeface="Times New Roman"/>
              </a:rPr>
              <a:t>ZOO  VIENNA</a:t>
            </a:r>
            <a:endParaRPr b="0" lang="de-AT" sz="3300" spc="-1" strike="noStrike">
              <a:solidFill>
                <a:srgbClr val="050505"/>
              </a:solidFill>
              <a:latin typeface="Times New Roman"/>
            </a:endParaRPr>
          </a:p>
        </p:txBody>
      </p:sp>
      <p:sp>
        <p:nvSpPr>
          <p:cNvPr id="136" name="PlaceHolder 2"/>
          <p:cNvSpPr>
            <a:spLocks noGrp="1"/>
          </p:cNvSpPr>
          <p:nvPr>
            <p:ph/>
          </p:nvPr>
        </p:nvSpPr>
        <p:spPr>
          <a:xfrm>
            <a:off x="1620000" y="1368000"/>
            <a:ext cx="8100000" cy="3288240"/>
          </a:xfrm>
          <a:prstGeom prst="rect">
            <a:avLst/>
          </a:prstGeom>
          <a:noFill/>
          <a:ln w="0">
            <a:noFill/>
          </a:ln>
        </p:spPr>
        <p:txBody>
          <a:bodyPr lIns="0" rIns="0" tIns="0" bIns="0" anchor="t">
            <a:normAutofit fontScale="92000"/>
          </a:bodyPr>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Zoo Vienna – </a:t>
            </a:r>
            <a:r>
              <a:rPr b="0" lang="de-AT" sz="2400" spc="-1" strike="noStrike">
                <a:solidFill>
                  <a:srgbClr val="050505"/>
                </a:solidFill>
                <a:latin typeface="Arial"/>
                <a:hlinkClick r:id="rId1"/>
              </a:rPr>
              <a:t>www.zoovienna.at</a:t>
            </a:r>
            <a:r>
              <a:rPr b="0" lang="de-AT" sz="2400" spc="-1" strike="noStrike">
                <a:solidFill>
                  <a:srgbClr val="050505"/>
                </a:solidFill>
                <a:latin typeface="Arial"/>
              </a:rPr>
              <a:t> - is the oldest zoo in the world.</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It was founded in 1752 by Emperor Franz I. Stephan von Lothringen.</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The first giraffe arrived 1828 in Vienna, take a look at the web site </a:t>
            </a:r>
            <a:r>
              <a:rPr b="0" lang="de-AT" sz="2400" spc="-1" strike="noStrike">
                <a:solidFill>
                  <a:srgbClr val="050505"/>
                </a:solidFill>
                <a:latin typeface="Arial"/>
                <a:hlinkClick r:id="rId2"/>
              </a:rPr>
              <a:t>https://magazin.wienmuseum.at/die-erste-giraffe-in-wien</a:t>
            </a:r>
            <a:r>
              <a:rPr b="0" lang="de-AT" sz="2400" spc="-1" strike="noStrike">
                <a:solidFill>
                  <a:srgbClr val="050505"/>
                </a:solidFill>
                <a:latin typeface="Arial"/>
              </a:rPr>
              <a:t>.</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World Day of Giraffes is 21 June, the longest day of the year, and celebrated in all Austrian zoos, for example </a:t>
            </a:r>
            <a:r>
              <a:rPr b="0" lang="de-AT" sz="2400" spc="-1" strike="noStrike">
                <a:solidFill>
                  <a:srgbClr val="050505"/>
                </a:solidFill>
                <a:latin typeface="Arial"/>
                <a:hlinkClick r:id="rId3"/>
              </a:rPr>
              <a:t>www.zooschmiding.at/welt-giraffentag-21-juni/</a:t>
            </a:r>
            <a:r>
              <a:rPr b="0" lang="de-AT" sz="2400" spc="-1" strike="noStrike">
                <a:solidFill>
                  <a:srgbClr val="050505"/>
                </a:solidFill>
                <a:latin typeface="Arial"/>
              </a:rPr>
              <a:t>  </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endParaRPr b="0" lang="de-AT" sz="2400" spc="-1" strike="noStrike">
              <a:solidFill>
                <a:srgbClr val="050505"/>
              </a:solidFill>
              <a:latin typeface="Arial"/>
            </a:endParaRPr>
          </a:p>
        </p:txBody>
      </p:sp>
      <p:sp>
        <p:nvSpPr>
          <p:cNvPr id="4" name="PlaceHolder 3"/>
          <p:cNvSpPr>
            <a:spLocks noGrp="1"/>
          </p:cNvSpPr>
          <p:nvPr>
            <p:ph type="sldNum" idx="3"/>
          </p:nvPr>
        </p:nvSpPr>
        <p:spPr/>
        <p:txBody>
          <a:bodyPr/>
          <a:p>
            <a:fld id="{6ACCD553-4878-44D0-90DE-6B224E992AE0}"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r>
              <a:rPr b="0" lang="de-AT" sz="3300" spc="-1" strike="noStrike">
                <a:solidFill>
                  <a:srgbClr val="050505"/>
                </a:solidFill>
                <a:latin typeface="Times New Roman"/>
              </a:rPr>
              <a:t>HAUS  OF  MUSIC, VIENNA</a:t>
            </a:r>
            <a:endParaRPr b="0" lang="de-AT" sz="3300" spc="-1" strike="noStrike">
              <a:solidFill>
                <a:srgbClr val="050505"/>
              </a:solidFill>
              <a:latin typeface="Times New Roman"/>
            </a:endParaRPr>
          </a:p>
        </p:txBody>
      </p:sp>
      <p:sp>
        <p:nvSpPr>
          <p:cNvPr id="138" name="PlaceHolder 2"/>
          <p:cNvSpPr>
            <a:spLocks noGrp="1"/>
          </p:cNvSpPr>
          <p:nvPr>
            <p:ph/>
          </p:nvPr>
        </p:nvSpPr>
        <p:spPr>
          <a:xfrm>
            <a:off x="1620000" y="1368000"/>
            <a:ext cx="8100000" cy="3288240"/>
          </a:xfrm>
          <a:prstGeom prst="rect">
            <a:avLst/>
          </a:prstGeom>
          <a:noFill/>
          <a:ln w="0">
            <a:noFill/>
          </a:ln>
        </p:spPr>
        <p:txBody>
          <a:bodyPr lIns="0" rIns="0" tIns="0" bIns="0" anchor="t">
            <a:normAutofit/>
          </a:bodyPr>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House of Music, Vienna, was founded in 2000, overall 5,5 million visitors since then from all over the world.</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A glass-roofed courtyard, a concert hall and a two-story rooftop floor with a spectacular view of Vienna´s first district, including St. Stephen´s cathedral.</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The interactive exhibition „Sonotopia“ invites to explore the world of listening – </a:t>
            </a:r>
            <a:r>
              <a:rPr b="0" lang="de-AT" sz="2400" spc="-1" strike="noStrike">
                <a:solidFill>
                  <a:srgbClr val="050505"/>
                </a:solidFill>
                <a:latin typeface="Arial"/>
                <a:hlinkClick r:id="rId1"/>
              </a:rPr>
              <a:t>www.hdm.at</a:t>
            </a:r>
            <a:r>
              <a:rPr b="0" lang="de-AT" sz="2400" spc="-1" strike="noStrike">
                <a:solidFill>
                  <a:srgbClr val="050505"/>
                </a:solidFill>
                <a:latin typeface="Arial"/>
              </a:rPr>
              <a:t>. </a:t>
            </a:r>
            <a:endParaRPr b="0" lang="de-AT" sz="2400" spc="-1" strike="noStrike">
              <a:solidFill>
                <a:srgbClr val="050505"/>
              </a:solidFill>
              <a:latin typeface="Arial"/>
            </a:endParaRPr>
          </a:p>
        </p:txBody>
      </p:sp>
      <p:sp>
        <p:nvSpPr>
          <p:cNvPr id="4" name="PlaceHolder 3"/>
          <p:cNvSpPr>
            <a:spLocks noGrp="1"/>
          </p:cNvSpPr>
          <p:nvPr>
            <p:ph type="sldNum" idx="3"/>
          </p:nvPr>
        </p:nvSpPr>
        <p:spPr/>
        <p:txBody>
          <a:bodyPr/>
          <a:p>
            <a:fld id="{31311A27-9E7C-4B87-A122-3A420BC8E199}"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PlaceHolder 1"/>
          <p:cNvSpPr>
            <a:spLocks noGrp="1"/>
          </p:cNvSpPr>
          <p:nvPr>
            <p:ph type="title"/>
          </p:nvPr>
        </p:nvSpPr>
        <p:spPr>
          <a:xfrm>
            <a:off x="1620000" y="216000"/>
            <a:ext cx="8100000" cy="936000"/>
          </a:xfrm>
          <a:prstGeom prst="rect">
            <a:avLst/>
          </a:prstGeom>
          <a:noFill/>
          <a:ln w="0">
            <a:noFill/>
          </a:ln>
        </p:spPr>
        <p:txBody>
          <a:bodyPr lIns="0" rIns="0" tIns="0" bIns="0" anchor="ctr">
            <a:normAutofit/>
          </a:bodyPr>
          <a:p>
            <a:pPr algn="ctr">
              <a:buNone/>
            </a:pPr>
            <a:r>
              <a:rPr b="0" lang="de-AT" sz="3300" spc="-1" strike="noStrike">
                <a:solidFill>
                  <a:srgbClr val="050505"/>
                </a:solidFill>
                <a:latin typeface="Times New Roman"/>
              </a:rPr>
              <a:t>AFRICAN  MUSIC</a:t>
            </a:r>
            <a:endParaRPr b="0" lang="de-AT" sz="3300" spc="-1" strike="noStrike">
              <a:solidFill>
                <a:srgbClr val="050505"/>
              </a:solidFill>
              <a:latin typeface="Times New Roman"/>
            </a:endParaRPr>
          </a:p>
        </p:txBody>
      </p:sp>
      <p:sp>
        <p:nvSpPr>
          <p:cNvPr id="140" name="PlaceHolder 2"/>
          <p:cNvSpPr>
            <a:spLocks noGrp="1"/>
          </p:cNvSpPr>
          <p:nvPr>
            <p:ph/>
          </p:nvPr>
        </p:nvSpPr>
        <p:spPr>
          <a:xfrm>
            <a:off x="1620000" y="1368000"/>
            <a:ext cx="8100000" cy="3288240"/>
          </a:xfrm>
          <a:prstGeom prst="rect">
            <a:avLst/>
          </a:prstGeom>
          <a:noFill/>
          <a:ln w="0">
            <a:noFill/>
          </a:ln>
        </p:spPr>
        <p:txBody>
          <a:bodyPr lIns="0" rIns="0" tIns="0" bIns="0" anchor="t">
            <a:normAutofit fontScale="94000"/>
          </a:bodyPr>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Congolese rumba – is a dance music genre that appeared in the late 1930s in Kinshasa and Brazzaville.</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Congolese rumba has gained global recognition and remains an integral part of African music heritage.</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In December 2021 it was added to the UNESCO list of intangible cultural heritage.</a:t>
            </a:r>
            <a:endParaRPr b="0" lang="de-AT" sz="2400" spc="-1" strike="noStrike">
              <a:solidFill>
                <a:srgbClr val="050505"/>
              </a:solidFill>
              <a:latin typeface="Arial"/>
            </a:endParaRPr>
          </a:p>
          <a:p>
            <a:pPr marL="432000" indent="-324000">
              <a:spcAft>
                <a:spcPts val="1060"/>
              </a:spcAft>
              <a:buClr>
                <a:srgbClr val="000000"/>
              </a:buClr>
              <a:buSzPct val="40000"/>
              <a:buFont typeface="Wingdings" charset="2"/>
              <a:buChar char=""/>
            </a:pPr>
            <a:r>
              <a:rPr b="0" lang="de-AT" sz="2400" spc="-1" strike="noStrike">
                <a:solidFill>
                  <a:srgbClr val="050505"/>
                </a:solidFill>
                <a:latin typeface="Arial"/>
              </a:rPr>
              <a:t>Kinshasa, Democratic Republic of the Congo, hosted the first-ever „World Music and Tourism Festival“ (16 – 18 July 2025).</a:t>
            </a:r>
            <a:endParaRPr b="0" lang="de-AT" sz="2400" spc="-1" strike="noStrike">
              <a:solidFill>
                <a:srgbClr val="050505"/>
              </a:solidFill>
              <a:latin typeface="Arial"/>
            </a:endParaRPr>
          </a:p>
        </p:txBody>
      </p:sp>
      <p:sp>
        <p:nvSpPr>
          <p:cNvPr id="4" name="PlaceHolder 3"/>
          <p:cNvSpPr>
            <a:spLocks noGrp="1"/>
          </p:cNvSpPr>
          <p:nvPr>
            <p:ph type="sldNum" idx="3"/>
          </p:nvPr>
        </p:nvSpPr>
        <p:spPr/>
        <p:txBody>
          <a:bodyPr/>
          <a:p>
            <a:fld id="{B017E129-32F6-40D1-905F-7EB8E2256D5C}"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137</TotalTime>
  <Application>LibreOffice/7.3.7.2$Linux_X86_64 LibreOffice_project/30$Build-2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2025-08-03T10:09:07Z</dcterms:created>
  <dc:creator/>
  <dc:description/>
  <dc:language>de-AT</dc:language>
  <cp:lastModifiedBy/>
  <dcterms:modified xsi:type="dcterms:W3CDTF">2025-08-03T19:24:47Z</dcterms:modified>
  <cp:revision>17</cp:revision>
  <dc:subject/>
  <dc:title>DNA</dc:title>
</cp:coreProperties>
</file>